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Lst>
  <p:sldIdLst>
    <p:sldId id="257" r:id="rId6"/>
    <p:sldId id="258" r:id="rId7"/>
    <p:sldId id="280" r:id="rId8"/>
    <p:sldId id="268" r:id="rId9"/>
    <p:sldId id="270" r:id="rId10"/>
    <p:sldId id="273" r:id="rId11"/>
    <p:sldId id="278" r:id="rId12"/>
    <p:sldId id="277" r:id="rId13"/>
    <p:sldId id="279" r:id="rId14"/>
    <p:sldId id="281" r:id="rId15"/>
    <p:sldId id="282" r:id="rId16"/>
    <p:sldId id="283"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A641A9-EDCE-43D6-99AC-9D3856B0892D}" v="59" dt="2021-11-24T13:21:24.78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2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93A641A9-EDCE-43D6-99AC-9D3856B0892D}"/>
    <pc:docChg chg="undo custSel addSld delSld modSld sldOrd delMainMaster">
      <pc:chgData name="Pascalle Cup" userId="abbe84a0-611b-406e-b251-e8b4b71c069a" providerId="ADAL" clId="{93A641A9-EDCE-43D6-99AC-9D3856B0892D}" dt="2021-11-24T13:22:02.490" v="1705" actId="20577"/>
      <pc:docMkLst>
        <pc:docMk/>
      </pc:docMkLst>
      <pc:sldChg chg="del">
        <pc:chgData name="Pascalle Cup" userId="abbe84a0-611b-406e-b251-e8b4b71c069a" providerId="ADAL" clId="{93A641A9-EDCE-43D6-99AC-9D3856B0892D}" dt="2021-11-15T15:18:08.127" v="0" actId="47"/>
        <pc:sldMkLst>
          <pc:docMk/>
          <pc:sldMk cId="380133956" sldId="256"/>
        </pc:sldMkLst>
      </pc:sldChg>
      <pc:sldChg chg="modSp mod">
        <pc:chgData name="Pascalle Cup" userId="abbe84a0-611b-406e-b251-e8b4b71c069a" providerId="ADAL" clId="{93A641A9-EDCE-43D6-99AC-9D3856B0892D}" dt="2021-11-15T15:21:47.891" v="62" actId="207"/>
        <pc:sldMkLst>
          <pc:docMk/>
          <pc:sldMk cId="3113000813" sldId="258"/>
        </pc:sldMkLst>
        <pc:spChg chg="mod">
          <ac:chgData name="Pascalle Cup" userId="abbe84a0-611b-406e-b251-e8b4b71c069a" providerId="ADAL" clId="{93A641A9-EDCE-43D6-99AC-9D3856B0892D}" dt="2021-11-15T15:21:36.117" v="60" actId="20577"/>
          <ac:spMkLst>
            <pc:docMk/>
            <pc:sldMk cId="3113000813" sldId="258"/>
            <ac:spMk id="13" creationId="{BC3B0B6C-7490-49B6-9060-444D61A2630D}"/>
          </ac:spMkLst>
        </pc:spChg>
        <pc:spChg chg="mod">
          <ac:chgData name="Pascalle Cup" userId="abbe84a0-611b-406e-b251-e8b4b71c069a" providerId="ADAL" clId="{93A641A9-EDCE-43D6-99AC-9D3856B0892D}" dt="2021-11-15T15:21:23.961" v="54" actId="403"/>
          <ac:spMkLst>
            <pc:docMk/>
            <pc:sldMk cId="3113000813" sldId="258"/>
            <ac:spMk id="17" creationId="{09691C16-5550-4718-A27F-1AEFEAAEF84F}"/>
          </ac:spMkLst>
        </pc:spChg>
        <pc:graphicFrameChg chg="modGraphic">
          <ac:chgData name="Pascalle Cup" userId="abbe84a0-611b-406e-b251-e8b4b71c069a" providerId="ADAL" clId="{93A641A9-EDCE-43D6-99AC-9D3856B0892D}" dt="2021-11-15T15:21:47.891" v="62" actId="207"/>
          <ac:graphicFrameMkLst>
            <pc:docMk/>
            <pc:sldMk cId="3113000813" sldId="258"/>
            <ac:graphicFrameMk id="7" creationId="{E301E4D4-09EB-42FE-AC70-36D3DFBAE62B}"/>
          </ac:graphicFrameMkLst>
        </pc:graphicFrameChg>
      </pc:sldChg>
      <pc:sldChg chg="delSp modSp del mod">
        <pc:chgData name="Pascalle Cup" userId="abbe84a0-611b-406e-b251-e8b4b71c069a" providerId="ADAL" clId="{93A641A9-EDCE-43D6-99AC-9D3856B0892D}" dt="2021-11-15T16:12:27.515" v="99" actId="47"/>
        <pc:sldMkLst>
          <pc:docMk/>
          <pc:sldMk cId="4160887642" sldId="259"/>
        </pc:sldMkLst>
        <pc:spChg chg="mod">
          <ac:chgData name="Pascalle Cup" userId="abbe84a0-611b-406e-b251-e8b4b71c069a" providerId="ADAL" clId="{93A641A9-EDCE-43D6-99AC-9D3856B0892D}" dt="2021-11-15T15:22:01.127" v="65" actId="1076"/>
          <ac:spMkLst>
            <pc:docMk/>
            <pc:sldMk cId="4160887642" sldId="259"/>
            <ac:spMk id="2" creationId="{F4C36B4F-5380-4E0A-83F2-C4E7037D78E7}"/>
          </ac:spMkLst>
        </pc:spChg>
        <pc:spChg chg="del mod">
          <ac:chgData name="Pascalle Cup" userId="abbe84a0-611b-406e-b251-e8b4b71c069a" providerId="ADAL" clId="{93A641A9-EDCE-43D6-99AC-9D3856B0892D}" dt="2021-11-15T16:10:29.027" v="98" actId="478"/>
          <ac:spMkLst>
            <pc:docMk/>
            <pc:sldMk cId="4160887642" sldId="259"/>
            <ac:spMk id="4" creationId="{5CC4F6A7-BCF8-4EDC-B7A6-E65605410094}"/>
          </ac:spMkLst>
        </pc:spChg>
        <pc:spChg chg="mod">
          <ac:chgData name="Pascalle Cup" userId="abbe84a0-611b-406e-b251-e8b4b71c069a" providerId="ADAL" clId="{93A641A9-EDCE-43D6-99AC-9D3856B0892D}" dt="2021-11-15T15:22:06.386" v="67" actId="1076"/>
          <ac:spMkLst>
            <pc:docMk/>
            <pc:sldMk cId="4160887642" sldId="259"/>
            <ac:spMk id="5" creationId="{BF6CDFE9-773B-4B87-8CE8-62664B8D37C5}"/>
          </ac:spMkLst>
        </pc:spChg>
      </pc:sldChg>
      <pc:sldChg chg="modSp del mod">
        <pc:chgData name="Pascalle Cup" userId="abbe84a0-611b-406e-b251-e8b4b71c069a" providerId="ADAL" clId="{93A641A9-EDCE-43D6-99AC-9D3856B0892D}" dt="2021-11-15T16:12:37.178" v="100" actId="47"/>
        <pc:sldMkLst>
          <pc:docMk/>
          <pc:sldMk cId="1865021747" sldId="260"/>
        </pc:sldMkLst>
        <pc:spChg chg="mod">
          <ac:chgData name="Pascalle Cup" userId="abbe84a0-611b-406e-b251-e8b4b71c069a" providerId="ADAL" clId="{93A641A9-EDCE-43D6-99AC-9D3856B0892D}" dt="2021-11-15T15:22:41.562" v="70" actId="1076"/>
          <ac:spMkLst>
            <pc:docMk/>
            <pc:sldMk cId="1865021747" sldId="260"/>
            <ac:spMk id="2" creationId="{B4106ABA-61F9-4535-A09C-8E6F02F6EA19}"/>
          </ac:spMkLst>
        </pc:spChg>
        <pc:spChg chg="mod">
          <ac:chgData name="Pascalle Cup" userId="abbe84a0-611b-406e-b251-e8b4b71c069a" providerId="ADAL" clId="{93A641A9-EDCE-43D6-99AC-9D3856B0892D}" dt="2021-11-15T16:10:21.159" v="97" actId="20577"/>
          <ac:spMkLst>
            <pc:docMk/>
            <pc:sldMk cId="1865021747" sldId="260"/>
            <ac:spMk id="4" creationId="{5055122B-66CA-4616-910A-5BFFC826DF8B}"/>
          </ac:spMkLst>
        </pc:spChg>
        <pc:spChg chg="mod">
          <ac:chgData name="Pascalle Cup" userId="abbe84a0-611b-406e-b251-e8b4b71c069a" providerId="ADAL" clId="{93A641A9-EDCE-43D6-99AC-9D3856B0892D}" dt="2021-11-15T15:22:15.436" v="68" actId="207"/>
          <ac:spMkLst>
            <pc:docMk/>
            <pc:sldMk cId="1865021747" sldId="260"/>
            <ac:spMk id="5" creationId="{8FB96451-7E76-424D-A989-6252F29CD66B}"/>
          </ac:spMkLst>
        </pc:spChg>
      </pc:sldChg>
      <pc:sldChg chg="addSp modSp del mod ord">
        <pc:chgData name="Pascalle Cup" userId="abbe84a0-611b-406e-b251-e8b4b71c069a" providerId="ADAL" clId="{93A641A9-EDCE-43D6-99AC-9D3856B0892D}" dt="2021-11-24T13:13:06.617" v="1258" actId="47"/>
        <pc:sldMkLst>
          <pc:docMk/>
          <pc:sldMk cId="1307662070" sldId="261"/>
        </pc:sldMkLst>
        <pc:spChg chg="mod">
          <ac:chgData name="Pascalle Cup" userId="abbe84a0-611b-406e-b251-e8b4b71c069a" providerId="ADAL" clId="{93A641A9-EDCE-43D6-99AC-9D3856B0892D}" dt="2021-11-15T16:09:52.784" v="76" actId="13822"/>
          <ac:spMkLst>
            <pc:docMk/>
            <pc:sldMk cId="1307662070" sldId="261"/>
            <ac:spMk id="3" creationId="{CFAA5244-5951-4F50-B269-E6E595580B40}"/>
          </ac:spMkLst>
        </pc:spChg>
        <pc:spChg chg="add mod">
          <ac:chgData name="Pascalle Cup" userId="abbe84a0-611b-406e-b251-e8b4b71c069a" providerId="ADAL" clId="{93A641A9-EDCE-43D6-99AC-9D3856B0892D}" dt="2021-11-15T16:09:24.021" v="74" actId="207"/>
          <ac:spMkLst>
            <pc:docMk/>
            <pc:sldMk cId="1307662070" sldId="261"/>
            <ac:spMk id="4" creationId="{AEC27837-3C71-43B2-A946-ECDF2136A9FA}"/>
          </ac:spMkLst>
        </pc:spChg>
      </pc:sldChg>
      <pc:sldChg chg="modSp del mod">
        <pc:chgData name="Pascalle Cup" userId="abbe84a0-611b-406e-b251-e8b4b71c069a" providerId="ADAL" clId="{93A641A9-EDCE-43D6-99AC-9D3856B0892D}" dt="2021-11-15T16:14:38.689" v="108" actId="47"/>
        <pc:sldMkLst>
          <pc:docMk/>
          <pc:sldMk cId="2098326740" sldId="262"/>
        </pc:sldMkLst>
        <pc:spChg chg="mod">
          <ac:chgData name="Pascalle Cup" userId="abbe84a0-611b-406e-b251-e8b4b71c069a" providerId="ADAL" clId="{93A641A9-EDCE-43D6-99AC-9D3856B0892D}" dt="2021-11-15T16:09:12.489" v="73" actId="1076"/>
          <ac:spMkLst>
            <pc:docMk/>
            <pc:sldMk cId="2098326740" sldId="262"/>
            <ac:spMk id="2" creationId="{591F3BE5-9841-4637-B59F-D0DB258367E8}"/>
          </ac:spMkLst>
        </pc:spChg>
      </pc:sldChg>
      <pc:sldChg chg="addSp delSp modSp new del mod">
        <pc:chgData name="Pascalle Cup" userId="abbe84a0-611b-406e-b251-e8b4b71c069a" providerId="ADAL" clId="{93A641A9-EDCE-43D6-99AC-9D3856B0892D}" dt="2021-11-15T16:14:31.427" v="107" actId="47"/>
        <pc:sldMkLst>
          <pc:docMk/>
          <pc:sldMk cId="2936777173" sldId="263"/>
        </pc:sldMkLst>
        <pc:spChg chg="add del mod">
          <ac:chgData name="Pascalle Cup" userId="abbe84a0-611b-406e-b251-e8b4b71c069a" providerId="ADAL" clId="{93A641A9-EDCE-43D6-99AC-9D3856B0892D}" dt="2021-11-15T16:14:19.253" v="103" actId="21"/>
          <ac:spMkLst>
            <pc:docMk/>
            <pc:sldMk cId="2936777173" sldId="263"/>
            <ac:spMk id="2" creationId="{9ACDBB50-E058-4D1C-A412-F53271087EA1}"/>
          </ac:spMkLst>
        </pc:spChg>
      </pc:sldChg>
      <pc:sldChg chg="addSp modSp mod">
        <pc:chgData name="Pascalle Cup" userId="abbe84a0-611b-406e-b251-e8b4b71c069a" providerId="ADAL" clId="{93A641A9-EDCE-43D6-99AC-9D3856B0892D}" dt="2021-11-24T13:18:07.721" v="1602" actId="1076"/>
        <pc:sldMkLst>
          <pc:docMk/>
          <pc:sldMk cId="4160887642" sldId="268"/>
        </pc:sldMkLst>
        <pc:spChg chg="add mod">
          <ac:chgData name="Pascalle Cup" userId="abbe84a0-611b-406e-b251-e8b4b71c069a" providerId="ADAL" clId="{93A641A9-EDCE-43D6-99AC-9D3856B0892D}" dt="2021-11-24T13:17:27.718" v="1585" actId="20577"/>
          <ac:spMkLst>
            <pc:docMk/>
            <pc:sldMk cId="4160887642" sldId="268"/>
            <ac:spMk id="3" creationId="{556BD192-9C7D-4854-BC89-C760B9DBEA3F}"/>
          </ac:spMkLst>
        </pc:spChg>
        <pc:spChg chg="add mod">
          <ac:chgData name="Pascalle Cup" userId="abbe84a0-611b-406e-b251-e8b4b71c069a" providerId="ADAL" clId="{93A641A9-EDCE-43D6-99AC-9D3856B0892D}" dt="2021-11-24T13:18:07.721" v="1602" actId="1076"/>
          <ac:spMkLst>
            <pc:docMk/>
            <pc:sldMk cId="4160887642" sldId="268"/>
            <ac:spMk id="6" creationId="{9BADBD62-551C-4C6E-9CD0-72D729B8BB80}"/>
          </ac:spMkLst>
        </pc:spChg>
      </pc:sldChg>
      <pc:sldChg chg="modSp del mod">
        <pc:chgData name="Pascalle Cup" userId="abbe84a0-611b-406e-b251-e8b4b71c069a" providerId="ADAL" clId="{93A641A9-EDCE-43D6-99AC-9D3856B0892D}" dt="2021-11-24T13:12:51.562" v="1257" actId="2696"/>
        <pc:sldMkLst>
          <pc:docMk/>
          <pc:sldMk cId="1865021747" sldId="269"/>
        </pc:sldMkLst>
        <pc:spChg chg="mod">
          <ac:chgData name="Pascalle Cup" userId="abbe84a0-611b-406e-b251-e8b4b71c069a" providerId="ADAL" clId="{93A641A9-EDCE-43D6-99AC-9D3856B0892D}" dt="2021-11-17T08:51:30.263" v="326" actId="20577"/>
          <ac:spMkLst>
            <pc:docMk/>
            <pc:sldMk cId="1865021747" sldId="269"/>
            <ac:spMk id="6" creationId="{77CF2BBC-9671-4C33-957A-5CE2928C1090}"/>
          </ac:spMkLst>
        </pc:spChg>
      </pc:sldChg>
      <pc:sldChg chg="addSp delSp modSp mod">
        <pc:chgData name="Pascalle Cup" userId="abbe84a0-611b-406e-b251-e8b4b71c069a" providerId="ADAL" clId="{93A641A9-EDCE-43D6-99AC-9D3856B0892D}" dt="2021-11-15T16:14:29.713" v="106" actId="1076"/>
        <pc:sldMkLst>
          <pc:docMk/>
          <pc:sldMk cId="2789041652" sldId="273"/>
        </pc:sldMkLst>
        <pc:spChg chg="del">
          <ac:chgData name="Pascalle Cup" userId="abbe84a0-611b-406e-b251-e8b4b71c069a" providerId="ADAL" clId="{93A641A9-EDCE-43D6-99AC-9D3856B0892D}" dt="2021-11-15T16:14:12.262" v="101" actId="478"/>
          <ac:spMkLst>
            <pc:docMk/>
            <pc:sldMk cId="2789041652" sldId="273"/>
            <ac:spMk id="4" creationId="{06125D75-75C2-423B-BF39-61F1B3C49CC6}"/>
          </ac:spMkLst>
        </pc:spChg>
        <pc:spChg chg="add mod">
          <ac:chgData name="Pascalle Cup" userId="abbe84a0-611b-406e-b251-e8b4b71c069a" providerId="ADAL" clId="{93A641A9-EDCE-43D6-99AC-9D3856B0892D}" dt="2021-11-15T16:14:22.532" v="104"/>
          <ac:spMkLst>
            <pc:docMk/>
            <pc:sldMk cId="2789041652" sldId="273"/>
            <ac:spMk id="5" creationId="{03218BDD-1FB5-43DD-8B69-A251F9DAF9FA}"/>
          </ac:spMkLst>
        </pc:spChg>
        <pc:graphicFrameChg chg="mod">
          <ac:chgData name="Pascalle Cup" userId="abbe84a0-611b-406e-b251-e8b4b71c069a" providerId="ADAL" clId="{93A641A9-EDCE-43D6-99AC-9D3856B0892D}" dt="2021-11-15T16:14:29.713" v="106" actId="1076"/>
          <ac:graphicFrameMkLst>
            <pc:docMk/>
            <pc:sldMk cId="2789041652" sldId="273"/>
            <ac:graphicFrameMk id="3" creationId="{2C93F887-C45E-410A-B113-A7DD3BAB0E4D}"/>
          </ac:graphicFrameMkLst>
        </pc:graphicFrameChg>
      </pc:sldChg>
      <pc:sldChg chg="addSp delSp modSp new del mod">
        <pc:chgData name="Pascalle Cup" userId="abbe84a0-611b-406e-b251-e8b4b71c069a" providerId="ADAL" clId="{93A641A9-EDCE-43D6-99AC-9D3856B0892D}" dt="2021-11-17T13:50:44.914" v="886" actId="47"/>
        <pc:sldMkLst>
          <pc:docMk/>
          <pc:sldMk cId="2870275181" sldId="274"/>
        </pc:sldMkLst>
        <pc:spChg chg="add del mod">
          <ac:chgData name="Pascalle Cup" userId="abbe84a0-611b-406e-b251-e8b4b71c069a" providerId="ADAL" clId="{93A641A9-EDCE-43D6-99AC-9D3856B0892D}" dt="2021-11-17T13:50:16.020" v="875" actId="21"/>
          <ac:spMkLst>
            <pc:docMk/>
            <pc:sldMk cId="2870275181" sldId="274"/>
            <ac:spMk id="2" creationId="{0BE520C5-F439-4A35-8E4D-241314764D7A}"/>
          </ac:spMkLst>
        </pc:spChg>
        <pc:spChg chg="add mod">
          <ac:chgData name="Pascalle Cup" userId="abbe84a0-611b-406e-b251-e8b4b71c069a" providerId="ADAL" clId="{93A641A9-EDCE-43D6-99AC-9D3856B0892D}" dt="2021-11-15T16:15:44.914" v="143" actId="1076"/>
          <ac:spMkLst>
            <pc:docMk/>
            <pc:sldMk cId="2870275181" sldId="274"/>
            <ac:spMk id="8" creationId="{087E14E0-BDD8-4850-95E4-51DBBB34DA8A}"/>
          </ac:spMkLst>
        </pc:spChg>
        <pc:spChg chg="add mod">
          <ac:chgData name="Pascalle Cup" userId="abbe84a0-611b-406e-b251-e8b4b71c069a" providerId="ADAL" clId="{93A641A9-EDCE-43D6-99AC-9D3856B0892D}" dt="2021-11-15T16:15:20.305" v="136"/>
          <ac:spMkLst>
            <pc:docMk/>
            <pc:sldMk cId="2870275181" sldId="274"/>
            <ac:spMk id="9" creationId="{1A6B5AB8-4AEA-4F2A-96E9-EE025C634826}"/>
          </ac:spMkLst>
        </pc:spChg>
        <pc:spChg chg="add mod">
          <ac:chgData name="Pascalle Cup" userId="abbe84a0-611b-406e-b251-e8b4b71c069a" providerId="ADAL" clId="{93A641A9-EDCE-43D6-99AC-9D3856B0892D}" dt="2021-11-15T16:15:20.305" v="136"/>
          <ac:spMkLst>
            <pc:docMk/>
            <pc:sldMk cId="2870275181" sldId="274"/>
            <ac:spMk id="10" creationId="{5B9FFA59-D8F6-4F0F-A03E-C43E7F2C556F}"/>
          </ac:spMkLst>
        </pc:spChg>
        <pc:spChg chg="add mod">
          <ac:chgData name="Pascalle Cup" userId="abbe84a0-611b-406e-b251-e8b4b71c069a" providerId="ADAL" clId="{93A641A9-EDCE-43D6-99AC-9D3856B0892D}" dt="2021-11-15T16:15:37.143" v="141" actId="1076"/>
          <ac:spMkLst>
            <pc:docMk/>
            <pc:sldMk cId="2870275181" sldId="274"/>
            <ac:spMk id="11" creationId="{1D96B313-6DD9-4447-9447-1ADE5D7E17C1}"/>
          </ac:spMkLst>
        </pc:spChg>
        <pc:spChg chg="add mod">
          <ac:chgData name="Pascalle Cup" userId="abbe84a0-611b-406e-b251-e8b4b71c069a" providerId="ADAL" clId="{93A641A9-EDCE-43D6-99AC-9D3856B0892D}" dt="2021-11-15T16:15:20.305" v="136"/>
          <ac:spMkLst>
            <pc:docMk/>
            <pc:sldMk cId="2870275181" sldId="274"/>
            <ac:spMk id="12" creationId="{A1C600B5-CA17-483A-8483-BBFC4C6C42FA}"/>
          </ac:spMkLst>
        </pc:spChg>
        <pc:spChg chg="add mod">
          <ac:chgData name="Pascalle Cup" userId="abbe84a0-611b-406e-b251-e8b4b71c069a" providerId="ADAL" clId="{93A641A9-EDCE-43D6-99AC-9D3856B0892D}" dt="2021-11-15T16:15:20.305" v="136"/>
          <ac:spMkLst>
            <pc:docMk/>
            <pc:sldMk cId="2870275181" sldId="274"/>
            <ac:spMk id="13" creationId="{F8818CE1-E2A5-4877-B3E1-658C5E7D1AAC}"/>
          </ac:spMkLst>
        </pc:spChg>
        <pc:spChg chg="add mod">
          <ac:chgData name="Pascalle Cup" userId="abbe84a0-611b-406e-b251-e8b4b71c069a" providerId="ADAL" clId="{93A641A9-EDCE-43D6-99AC-9D3856B0892D}" dt="2021-11-15T16:15:20.305" v="136"/>
          <ac:spMkLst>
            <pc:docMk/>
            <pc:sldMk cId="2870275181" sldId="274"/>
            <ac:spMk id="14" creationId="{09DE526C-408A-4A01-959F-F6F2BB11210B}"/>
          </ac:spMkLst>
        </pc:spChg>
        <pc:spChg chg="add mod">
          <ac:chgData name="Pascalle Cup" userId="abbe84a0-611b-406e-b251-e8b4b71c069a" providerId="ADAL" clId="{93A641A9-EDCE-43D6-99AC-9D3856B0892D}" dt="2021-11-15T16:16:14.399" v="151" actId="14100"/>
          <ac:spMkLst>
            <pc:docMk/>
            <pc:sldMk cId="2870275181" sldId="274"/>
            <ac:spMk id="15" creationId="{19E0E099-2665-433D-A635-E45EBC28276D}"/>
          </ac:spMkLst>
        </pc:spChg>
        <pc:spChg chg="add mod">
          <ac:chgData name="Pascalle Cup" userId="abbe84a0-611b-406e-b251-e8b4b71c069a" providerId="ADAL" clId="{93A641A9-EDCE-43D6-99AC-9D3856B0892D}" dt="2021-11-15T16:15:20.305" v="136"/>
          <ac:spMkLst>
            <pc:docMk/>
            <pc:sldMk cId="2870275181" sldId="274"/>
            <ac:spMk id="16" creationId="{7CD19202-7663-4BB1-BCC0-F5EE2C3065B2}"/>
          </ac:spMkLst>
        </pc:spChg>
        <pc:spChg chg="add mod">
          <ac:chgData name="Pascalle Cup" userId="abbe84a0-611b-406e-b251-e8b4b71c069a" providerId="ADAL" clId="{93A641A9-EDCE-43D6-99AC-9D3856B0892D}" dt="2021-11-15T16:15:20.305" v="136"/>
          <ac:spMkLst>
            <pc:docMk/>
            <pc:sldMk cId="2870275181" sldId="274"/>
            <ac:spMk id="17" creationId="{ECC98EAC-2C39-49C1-AE94-F58C435758A5}"/>
          </ac:spMkLst>
        </pc:spChg>
        <pc:grpChg chg="add mod">
          <ac:chgData name="Pascalle Cup" userId="abbe84a0-611b-406e-b251-e8b4b71c069a" providerId="ADAL" clId="{93A641A9-EDCE-43D6-99AC-9D3856B0892D}" dt="2021-11-15T16:16:07.871" v="149" actId="14100"/>
          <ac:grpSpMkLst>
            <pc:docMk/>
            <pc:sldMk cId="2870275181" sldId="274"/>
            <ac:grpSpMk id="3" creationId="{D159BFEC-6B9F-4303-A92F-6D1FA84A144E}"/>
          </ac:grpSpMkLst>
        </pc:grpChg>
        <pc:grpChg chg="add mod">
          <ac:chgData name="Pascalle Cup" userId="abbe84a0-611b-406e-b251-e8b4b71c069a" providerId="ADAL" clId="{93A641A9-EDCE-43D6-99AC-9D3856B0892D}" dt="2021-11-15T16:16:27.679" v="158" actId="1076"/>
          <ac:grpSpMkLst>
            <pc:docMk/>
            <pc:sldMk cId="2870275181" sldId="274"/>
            <ac:grpSpMk id="4" creationId="{BE826B83-2C6C-4D0E-AFAD-50DDCF66A1F7}"/>
          </ac:grpSpMkLst>
        </pc:grpChg>
        <pc:grpChg chg="add mod">
          <ac:chgData name="Pascalle Cup" userId="abbe84a0-611b-406e-b251-e8b4b71c069a" providerId="ADAL" clId="{93A641A9-EDCE-43D6-99AC-9D3856B0892D}" dt="2021-11-15T16:16:22.998" v="156" actId="1076"/>
          <ac:grpSpMkLst>
            <pc:docMk/>
            <pc:sldMk cId="2870275181" sldId="274"/>
            <ac:grpSpMk id="5" creationId="{F6A2A1E0-BABE-4CAB-BED6-86C69FEF651E}"/>
          </ac:grpSpMkLst>
        </pc:grpChg>
        <pc:grpChg chg="add mod">
          <ac:chgData name="Pascalle Cup" userId="abbe84a0-611b-406e-b251-e8b4b71c069a" providerId="ADAL" clId="{93A641A9-EDCE-43D6-99AC-9D3856B0892D}" dt="2021-11-15T16:16:35.508" v="160" actId="14100"/>
          <ac:grpSpMkLst>
            <pc:docMk/>
            <pc:sldMk cId="2870275181" sldId="274"/>
            <ac:grpSpMk id="6" creationId="{11AE81B3-E861-4E05-BC49-717B19CDA331}"/>
          </ac:grpSpMkLst>
        </pc:grpChg>
        <pc:grpChg chg="add mod">
          <ac:chgData name="Pascalle Cup" userId="abbe84a0-611b-406e-b251-e8b4b71c069a" providerId="ADAL" clId="{93A641A9-EDCE-43D6-99AC-9D3856B0892D}" dt="2021-11-17T13:49:59.616" v="874" actId="14100"/>
          <ac:grpSpMkLst>
            <pc:docMk/>
            <pc:sldMk cId="2870275181" sldId="274"/>
            <ac:grpSpMk id="7" creationId="{5F8B639B-04F2-44EB-83EC-AD6229F4353A}"/>
          </ac:grpSpMkLst>
        </pc:grpChg>
      </pc:sldChg>
      <pc:sldChg chg="addSp delSp modSp new del mod">
        <pc:chgData name="Pascalle Cup" userId="abbe84a0-611b-406e-b251-e8b4b71c069a" providerId="ADAL" clId="{93A641A9-EDCE-43D6-99AC-9D3856B0892D}" dt="2021-11-24T13:18:54.344" v="1636" actId="2696"/>
        <pc:sldMkLst>
          <pc:docMk/>
          <pc:sldMk cId="878169694" sldId="275"/>
        </pc:sldMkLst>
        <pc:spChg chg="add mod">
          <ac:chgData name="Pascalle Cup" userId="abbe84a0-611b-406e-b251-e8b4b71c069a" providerId="ADAL" clId="{93A641A9-EDCE-43D6-99AC-9D3856B0892D}" dt="2021-11-15T16:16:51.698" v="164"/>
          <ac:spMkLst>
            <pc:docMk/>
            <pc:sldMk cId="878169694" sldId="275"/>
            <ac:spMk id="7" creationId="{93E55BA6-BAD8-430D-97F9-5C019867C961}"/>
          </ac:spMkLst>
        </pc:spChg>
        <pc:spChg chg="add mod">
          <ac:chgData name="Pascalle Cup" userId="abbe84a0-611b-406e-b251-e8b4b71c069a" providerId="ADAL" clId="{93A641A9-EDCE-43D6-99AC-9D3856B0892D}" dt="2021-11-15T16:16:51.698" v="164"/>
          <ac:spMkLst>
            <pc:docMk/>
            <pc:sldMk cId="878169694" sldId="275"/>
            <ac:spMk id="8" creationId="{DFD851EE-05F5-4D5A-B11A-A01019DCF1C6}"/>
          </ac:spMkLst>
        </pc:spChg>
        <pc:spChg chg="add mod">
          <ac:chgData name="Pascalle Cup" userId="abbe84a0-611b-406e-b251-e8b4b71c069a" providerId="ADAL" clId="{93A641A9-EDCE-43D6-99AC-9D3856B0892D}" dt="2021-11-15T16:16:51.698" v="164"/>
          <ac:spMkLst>
            <pc:docMk/>
            <pc:sldMk cId="878169694" sldId="275"/>
            <ac:spMk id="9" creationId="{4FEE46BF-0793-4399-B6A0-0E1846E0ED49}"/>
          </ac:spMkLst>
        </pc:spChg>
        <pc:spChg chg="add mod">
          <ac:chgData name="Pascalle Cup" userId="abbe84a0-611b-406e-b251-e8b4b71c069a" providerId="ADAL" clId="{93A641A9-EDCE-43D6-99AC-9D3856B0892D}" dt="2021-11-15T16:16:51.698" v="164"/>
          <ac:spMkLst>
            <pc:docMk/>
            <pc:sldMk cId="878169694" sldId="275"/>
            <ac:spMk id="10" creationId="{9CD83B70-1ADD-4DAD-9603-935431C5CC42}"/>
          </ac:spMkLst>
        </pc:spChg>
        <pc:spChg chg="add mod">
          <ac:chgData name="Pascalle Cup" userId="abbe84a0-611b-406e-b251-e8b4b71c069a" providerId="ADAL" clId="{93A641A9-EDCE-43D6-99AC-9D3856B0892D}" dt="2021-11-15T16:16:51.698" v="164"/>
          <ac:spMkLst>
            <pc:docMk/>
            <pc:sldMk cId="878169694" sldId="275"/>
            <ac:spMk id="11" creationId="{E7AF50B1-6615-47F3-9567-01EFF3004F8A}"/>
          </ac:spMkLst>
        </pc:spChg>
        <pc:spChg chg="add mod">
          <ac:chgData name="Pascalle Cup" userId="abbe84a0-611b-406e-b251-e8b4b71c069a" providerId="ADAL" clId="{93A641A9-EDCE-43D6-99AC-9D3856B0892D}" dt="2021-11-15T16:16:51.698" v="164"/>
          <ac:spMkLst>
            <pc:docMk/>
            <pc:sldMk cId="878169694" sldId="275"/>
            <ac:spMk id="12" creationId="{3DB64E79-3B83-48CF-B45A-E086F148BA35}"/>
          </ac:spMkLst>
        </pc:spChg>
        <pc:spChg chg="add mod">
          <ac:chgData name="Pascalle Cup" userId="abbe84a0-611b-406e-b251-e8b4b71c069a" providerId="ADAL" clId="{93A641A9-EDCE-43D6-99AC-9D3856B0892D}" dt="2021-11-15T16:16:51.698" v="164"/>
          <ac:spMkLst>
            <pc:docMk/>
            <pc:sldMk cId="878169694" sldId="275"/>
            <ac:spMk id="13" creationId="{1FF4B585-614B-4C70-9666-CC291EA50FE4}"/>
          </ac:spMkLst>
        </pc:spChg>
        <pc:spChg chg="add mod">
          <ac:chgData name="Pascalle Cup" userId="abbe84a0-611b-406e-b251-e8b4b71c069a" providerId="ADAL" clId="{93A641A9-EDCE-43D6-99AC-9D3856B0892D}" dt="2021-11-15T16:16:51.698" v="164"/>
          <ac:spMkLst>
            <pc:docMk/>
            <pc:sldMk cId="878169694" sldId="275"/>
            <ac:spMk id="14" creationId="{88317691-CCEA-4E67-9854-B84A652A819D}"/>
          </ac:spMkLst>
        </pc:spChg>
        <pc:spChg chg="add mod">
          <ac:chgData name="Pascalle Cup" userId="abbe84a0-611b-406e-b251-e8b4b71c069a" providerId="ADAL" clId="{93A641A9-EDCE-43D6-99AC-9D3856B0892D}" dt="2021-11-15T16:16:51.698" v="164"/>
          <ac:spMkLst>
            <pc:docMk/>
            <pc:sldMk cId="878169694" sldId="275"/>
            <ac:spMk id="15" creationId="{BBE19434-F01B-4739-91AC-1260869EC297}"/>
          </ac:spMkLst>
        </pc:spChg>
        <pc:spChg chg="add mod">
          <ac:chgData name="Pascalle Cup" userId="abbe84a0-611b-406e-b251-e8b4b71c069a" providerId="ADAL" clId="{93A641A9-EDCE-43D6-99AC-9D3856B0892D}" dt="2021-11-15T16:16:51.698" v="164"/>
          <ac:spMkLst>
            <pc:docMk/>
            <pc:sldMk cId="878169694" sldId="275"/>
            <ac:spMk id="16" creationId="{7FC5C2B8-AB3F-47C9-BADF-F3B86CE2BAFB}"/>
          </ac:spMkLst>
        </pc:spChg>
        <pc:spChg chg="add mod">
          <ac:chgData name="Pascalle Cup" userId="abbe84a0-611b-406e-b251-e8b4b71c069a" providerId="ADAL" clId="{93A641A9-EDCE-43D6-99AC-9D3856B0892D}" dt="2021-11-15T16:17:30.382" v="229" actId="1076"/>
          <ac:spMkLst>
            <pc:docMk/>
            <pc:sldMk cId="878169694" sldId="275"/>
            <ac:spMk id="17" creationId="{BF454A3A-F338-4179-AEE8-8E8E02FE8ACF}"/>
          </ac:spMkLst>
        </pc:spChg>
        <pc:grpChg chg="add del mod">
          <ac:chgData name="Pascalle Cup" userId="abbe84a0-611b-406e-b251-e8b4b71c069a" providerId="ADAL" clId="{93A641A9-EDCE-43D6-99AC-9D3856B0892D}" dt="2021-11-15T16:17:01.377" v="169" actId="478"/>
          <ac:grpSpMkLst>
            <pc:docMk/>
            <pc:sldMk cId="878169694" sldId="275"/>
            <ac:grpSpMk id="2" creationId="{B7520632-FEF9-450E-AE0A-3D0AE43A9B28}"/>
          </ac:grpSpMkLst>
        </pc:grpChg>
        <pc:grpChg chg="add del mod">
          <ac:chgData name="Pascalle Cup" userId="abbe84a0-611b-406e-b251-e8b4b71c069a" providerId="ADAL" clId="{93A641A9-EDCE-43D6-99AC-9D3856B0892D}" dt="2021-11-15T16:17:00.659" v="168" actId="478"/>
          <ac:grpSpMkLst>
            <pc:docMk/>
            <pc:sldMk cId="878169694" sldId="275"/>
            <ac:grpSpMk id="3" creationId="{62E74158-2B46-45C6-9786-C527CBE3BC8E}"/>
          </ac:grpSpMkLst>
        </pc:grpChg>
        <pc:grpChg chg="add del mod">
          <ac:chgData name="Pascalle Cup" userId="abbe84a0-611b-406e-b251-e8b4b71c069a" providerId="ADAL" clId="{93A641A9-EDCE-43D6-99AC-9D3856B0892D}" dt="2021-11-15T16:16:59.880" v="167" actId="478"/>
          <ac:grpSpMkLst>
            <pc:docMk/>
            <pc:sldMk cId="878169694" sldId="275"/>
            <ac:grpSpMk id="4" creationId="{83EE9472-2852-4A6C-8CCD-A19E91FA44CA}"/>
          </ac:grpSpMkLst>
        </pc:grpChg>
        <pc:grpChg chg="add del mod">
          <ac:chgData name="Pascalle Cup" userId="abbe84a0-611b-406e-b251-e8b4b71c069a" providerId="ADAL" clId="{93A641A9-EDCE-43D6-99AC-9D3856B0892D}" dt="2021-11-15T16:17:07.293" v="171" actId="1076"/>
          <ac:grpSpMkLst>
            <pc:docMk/>
            <pc:sldMk cId="878169694" sldId="275"/>
            <ac:grpSpMk id="5" creationId="{CF34B41A-8FF6-4FC4-8A6A-44FCA08AE182}"/>
          </ac:grpSpMkLst>
        </pc:grpChg>
        <pc:grpChg chg="add del mod">
          <ac:chgData name="Pascalle Cup" userId="abbe84a0-611b-406e-b251-e8b4b71c069a" providerId="ADAL" clId="{93A641A9-EDCE-43D6-99AC-9D3856B0892D}" dt="2021-11-15T16:17:05.527" v="170" actId="478"/>
          <ac:grpSpMkLst>
            <pc:docMk/>
            <pc:sldMk cId="878169694" sldId="275"/>
            <ac:grpSpMk id="6" creationId="{6DC9E2FE-0A46-45FC-92DA-A7BBC2791DEB}"/>
          </ac:grpSpMkLst>
        </pc:grpChg>
        <pc:picChg chg="add mod">
          <ac:chgData name="Pascalle Cup" userId="abbe84a0-611b-406e-b251-e8b4b71c069a" providerId="ADAL" clId="{93A641A9-EDCE-43D6-99AC-9D3856B0892D}" dt="2021-11-15T16:18:36.732" v="232" actId="1076"/>
          <ac:picMkLst>
            <pc:docMk/>
            <pc:sldMk cId="878169694" sldId="275"/>
            <ac:picMk id="18" creationId="{BBD46EE0-DC4E-4DE3-8651-AF8775487122}"/>
          </ac:picMkLst>
        </pc:picChg>
      </pc:sldChg>
      <pc:sldChg chg="addSp delSp modSp new del mod modAnim">
        <pc:chgData name="Pascalle Cup" userId="abbe84a0-611b-406e-b251-e8b4b71c069a" providerId="ADAL" clId="{93A641A9-EDCE-43D6-99AC-9D3856B0892D}" dt="2021-11-24T13:18:54.344" v="1636" actId="2696"/>
        <pc:sldMkLst>
          <pc:docMk/>
          <pc:sldMk cId="3153703394" sldId="276"/>
        </pc:sldMkLst>
        <pc:spChg chg="add del mod">
          <ac:chgData name="Pascalle Cup" userId="abbe84a0-611b-406e-b251-e8b4b71c069a" providerId="ADAL" clId="{93A641A9-EDCE-43D6-99AC-9D3856B0892D}" dt="2021-11-17T13:40:45.359" v="524" actId="21"/>
          <ac:spMkLst>
            <pc:docMk/>
            <pc:sldMk cId="3153703394" sldId="276"/>
            <ac:spMk id="2" creationId="{832AFB99-1B2A-443B-BB5B-DD217B191AA3}"/>
          </ac:spMkLst>
        </pc:spChg>
        <pc:spChg chg="add mod">
          <ac:chgData name="Pascalle Cup" userId="abbe84a0-611b-406e-b251-e8b4b71c069a" providerId="ADAL" clId="{93A641A9-EDCE-43D6-99AC-9D3856B0892D}" dt="2021-11-17T13:43:54.811" v="836" actId="1076"/>
          <ac:spMkLst>
            <pc:docMk/>
            <pc:sldMk cId="3153703394" sldId="276"/>
            <ac:spMk id="3" creationId="{A214647D-15F6-4FAC-8604-993D35441A15}"/>
          </ac:spMkLst>
        </pc:spChg>
        <pc:spChg chg="add mod">
          <ac:chgData name="Pascalle Cup" userId="abbe84a0-611b-406e-b251-e8b4b71c069a" providerId="ADAL" clId="{93A641A9-EDCE-43D6-99AC-9D3856B0892D}" dt="2021-11-17T13:43:58.228" v="837" actId="1076"/>
          <ac:spMkLst>
            <pc:docMk/>
            <pc:sldMk cId="3153703394" sldId="276"/>
            <ac:spMk id="5" creationId="{6CF01AF5-9EF8-46D2-8A0E-BC402EB43C96}"/>
          </ac:spMkLst>
        </pc:spChg>
        <pc:spChg chg="mod">
          <ac:chgData name="Pascalle Cup" userId="abbe84a0-611b-406e-b251-e8b4b71c069a" providerId="ADAL" clId="{93A641A9-EDCE-43D6-99AC-9D3856B0892D}" dt="2021-11-17T13:43:18.986" v="790"/>
          <ac:spMkLst>
            <pc:docMk/>
            <pc:sldMk cId="3153703394" sldId="276"/>
            <ac:spMk id="7" creationId="{6BA03848-CB9E-4E0C-B10E-86406BF046FB}"/>
          </ac:spMkLst>
        </pc:spChg>
        <pc:spChg chg="mod">
          <ac:chgData name="Pascalle Cup" userId="abbe84a0-611b-406e-b251-e8b4b71c069a" providerId="ADAL" clId="{93A641A9-EDCE-43D6-99AC-9D3856B0892D}" dt="2021-11-17T13:43:18.986" v="790"/>
          <ac:spMkLst>
            <pc:docMk/>
            <pc:sldMk cId="3153703394" sldId="276"/>
            <ac:spMk id="8" creationId="{013B1A5F-48FB-407D-A287-F771531FC627}"/>
          </ac:spMkLst>
        </pc:spChg>
        <pc:spChg chg="add mod">
          <ac:chgData name="Pascalle Cup" userId="abbe84a0-611b-406e-b251-e8b4b71c069a" providerId="ADAL" clId="{93A641A9-EDCE-43D6-99AC-9D3856B0892D}" dt="2021-11-17T13:43:51.227" v="835" actId="1076"/>
          <ac:spMkLst>
            <pc:docMk/>
            <pc:sldMk cId="3153703394" sldId="276"/>
            <ac:spMk id="9" creationId="{055F6332-1D84-4709-9C7D-11EAB931DD13}"/>
          </ac:spMkLst>
        </pc:spChg>
        <pc:grpChg chg="add mod">
          <ac:chgData name="Pascalle Cup" userId="abbe84a0-611b-406e-b251-e8b4b71c069a" providerId="ADAL" clId="{93A641A9-EDCE-43D6-99AC-9D3856B0892D}" dt="2021-11-17T13:43:18.986" v="790"/>
          <ac:grpSpMkLst>
            <pc:docMk/>
            <pc:sldMk cId="3153703394" sldId="276"/>
            <ac:grpSpMk id="6" creationId="{B9C70609-134B-4CA0-B18D-B77BD06E5829}"/>
          </ac:grpSpMkLst>
        </pc:grpChg>
      </pc:sldChg>
      <pc:sldChg chg="addSp modSp new del mod">
        <pc:chgData name="Pascalle Cup" userId="abbe84a0-611b-406e-b251-e8b4b71c069a" providerId="ADAL" clId="{93A641A9-EDCE-43D6-99AC-9D3856B0892D}" dt="2021-11-17T08:54:20.503" v="373" actId="2696"/>
        <pc:sldMkLst>
          <pc:docMk/>
          <pc:sldMk cId="481735890" sldId="277"/>
        </pc:sldMkLst>
        <pc:spChg chg="add mod">
          <ac:chgData name="Pascalle Cup" userId="abbe84a0-611b-406e-b251-e8b4b71c069a" providerId="ADAL" clId="{93A641A9-EDCE-43D6-99AC-9D3856B0892D}" dt="2021-11-17T08:53:18.953" v="332" actId="1076"/>
          <ac:spMkLst>
            <pc:docMk/>
            <pc:sldMk cId="481735890" sldId="277"/>
            <ac:spMk id="2" creationId="{AA324DEB-A971-4F3E-BF4B-48521B26BB3D}"/>
          </ac:spMkLst>
        </pc:spChg>
        <pc:spChg chg="add mod">
          <ac:chgData name="Pascalle Cup" userId="abbe84a0-611b-406e-b251-e8b4b71c069a" providerId="ADAL" clId="{93A641A9-EDCE-43D6-99AC-9D3856B0892D}" dt="2021-11-17T08:53:40.625" v="372" actId="403"/>
          <ac:spMkLst>
            <pc:docMk/>
            <pc:sldMk cId="481735890" sldId="277"/>
            <ac:spMk id="3" creationId="{95BEA58E-A0C2-418C-9F0A-FDCA6993AD23}"/>
          </ac:spMkLst>
        </pc:spChg>
      </pc:sldChg>
      <pc:sldChg chg="addSp delSp modSp new mod ord modAnim">
        <pc:chgData name="Pascalle Cup" userId="abbe84a0-611b-406e-b251-e8b4b71c069a" providerId="ADAL" clId="{93A641A9-EDCE-43D6-99AC-9D3856B0892D}" dt="2021-11-24T13:17:53.754" v="1594" actId="1076"/>
        <pc:sldMkLst>
          <pc:docMk/>
          <pc:sldMk cId="919063256" sldId="277"/>
        </pc:sldMkLst>
        <pc:spChg chg="add mod">
          <ac:chgData name="Pascalle Cup" userId="abbe84a0-611b-406e-b251-e8b4b71c069a" providerId="ADAL" clId="{93A641A9-EDCE-43D6-99AC-9D3856B0892D}" dt="2021-11-24T13:17:53.754" v="1594" actId="1076"/>
          <ac:spMkLst>
            <pc:docMk/>
            <pc:sldMk cId="919063256" sldId="277"/>
            <ac:spMk id="2" creationId="{15D726E5-5210-4CF0-8197-8E2AAACDAEA8}"/>
          </ac:spMkLst>
        </pc:spChg>
        <pc:spChg chg="add del mod">
          <ac:chgData name="Pascalle Cup" userId="abbe84a0-611b-406e-b251-e8b4b71c069a" providerId="ADAL" clId="{93A641A9-EDCE-43D6-99AC-9D3856B0892D}" dt="2021-11-17T13:46:38.230" v="858" actId="478"/>
          <ac:spMkLst>
            <pc:docMk/>
            <pc:sldMk cId="919063256" sldId="277"/>
            <ac:spMk id="2" creationId="{B3F9676A-5D26-4F90-ABDA-849BB84729A1}"/>
          </ac:spMkLst>
        </pc:spChg>
        <pc:spChg chg="add mod">
          <ac:chgData name="Pascalle Cup" userId="abbe84a0-611b-406e-b251-e8b4b71c069a" providerId="ADAL" clId="{93A641A9-EDCE-43D6-99AC-9D3856B0892D}" dt="2021-11-17T13:43:12.652" v="788" actId="1076"/>
          <ac:spMkLst>
            <pc:docMk/>
            <pc:sldMk cId="919063256" sldId="277"/>
            <ac:spMk id="3" creationId="{BA38C063-BAE1-4407-80FB-25BBC0045827}"/>
          </ac:spMkLst>
        </pc:spChg>
        <pc:spChg chg="mod">
          <ac:chgData name="Pascalle Cup" userId="abbe84a0-611b-406e-b251-e8b4b71c069a" providerId="ADAL" clId="{93A641A9-EDCE-43D6-99AC-9D3856B0892D}" dt="2021-11-17T13:43:05.479" v="783"/>
          <ac:spMkLst>
            <pc:docMk/>
            <pc:sldMk cId="919063256" sldId="277"/>
            <ac:spMk id="5" creationId="{4BDE2FF7-EC1D-4AA5-B9F0-BE1C3CECB348}"/>
          </ac:spMkLst>
        </pc:spChg>
        <pc:spChg chg="mod">
          <ac:chgData name="Pascalle Cup" userId="abbe84a0-611b-406e-b251-e8b4b71c069a" providerId="ADAL" clId="{93A641A9-EDCE-43D6-99AC-9D3856B0892D}" dt="2021-11-17T13:43:05.479" v="783"/>
          <ac:spMkLst>
            <pc:docMk/>
            <pc:sldMk cId="919063256" sldId="277"/>
            <ac:spMk id="6" creationId="{3541F088-5F23-42A3-B774-BC01F0835B0C}"/>
          </ac:spMkLst>
        </pc:spChg>
        <pc:grpChg chg="add mod">
          <ac:chgData name="Pascalle Cup" userId="abbe84a0-611b-406e-b251-e8b4b71c069a" providerId="ADAL" clId="{93A641A9-EDCE-43D6-99AC-9D3856B0892D}" dt="2021-11-17T13:43:05.479" v="783"/>
          <ac:grpSpMkLst>
            <pc:docMk/>
            <pc:sldMk cId="919063256" sldId="277"/>
            <ac:grpSpMk id="4" creationId="{76B6D5C4-B39F-4DF5-B722-D320880BCFAF}"/>
          </ac:grpSpMkLst>
        </pc:grpChg>
        <pc:picChg chg="add del mod">
          <ac:chgData name="Pascalle Cup" userId="abbe84a0-611b-406e-b251-e8b4b71c069a" providerId="ADAL" clId="{93A641A9-EDCE-43D6-99AC-9D3856B0892D}" dt="2021-11-17T13:48:18.720" v="863" actId="478"/>
          <ac:picMkLst>
            <pc:docMk/>
            <pc:sldMk cId="919063256" sldId="277"/>
            <ac:picMk id="7" creationId="{26062615-FAFE-4061-ABC9-E0AD8D803A95}"/>
          </ac:picMkLst>
        </pc:picChg>
        <pc:picChg chg="add del mod">
          <ac:chgData name="Pascalle Cup" userId="abbe84a0-611b-406e-b251-e8b4b71c069a" providerId="ADAL" clId="{93A641A9-EDCE-43D6-99AC-9D3856B0892D}" dt="2021-11-17T13:49:21.602" v="869" actId="478"/>
          <ac:picMkLst>
            <pc:docMk/>
            <pc:sldMk cId="919063256" sldId="277"/>
            <ac:picMk id="1026" creationId="{1BE8B36E-8F52-4268-A9CE-AF06DF603DE6}"/>
          </ac:picMkLst>
        </pc:picChg>
        <pc:picChg chg="add mod">
          <ac:chgData name="Pascalle Cup" userId="abbe84a0-611b-406e-b251-e8b4b71c069a" providerId="ADAL" clId="{93A641A9-EDCE-43D6-99AC-9D3856B0892D}" dt="2021-11-17T13:49:29.103" v="872" actId="1076"/>
          <ac:picMkLst>
            <pc:docMk/>
            <pc:sldMk cId="919063256" sldId="277"/>
            <ac:picMk id="1028" creationId="{958CC77E-45B3-49AB-B9D1-A3BFA6227E55}"/>
          </ac:picMkLst>
        </pc:picChg>
      </pc:sldChg>
      <pc:sldChg chg="new del">
        <pc:chgData name="Pascalle Cup" userId="abbe84a0-611b-406e-b251-e8b4b71c069a" providerId="ADAL" clId="{93A641A9-EDCE-43D6-99AC-9D3856B0892D}" dt="2021-11-15T16:25:50.246" v="282" actId="47"/>
        <pc:sldMkLst>
          <pc:docMk/>
          <pc:sldMk cId="2776425973" sldId="277"/>
        </pc:sldMkLst>
      </pc:sldChg>
      <pc:sldChg chg="addSp delSp modSp new mod delAnim modAnim">
        <pc:chgData name="Pascalle Cup" userId="abbe84a0-611b-406e-b251-e8b4b71c069a" providerId="ADAL" clId="{93A641A9-EDCE-43D6-99AC-9D3856B0892D}" dt="2021-11-24T13:16:32.826" v="1516" actId="14100"/>
        <pc:sldMkLst>
          <pc:docMk/>
          <pc:sldMk cId="3059994319" sldId="278"/>
        </pc:sldMkLst>
        <pc:spChg chg="mod">
          <ac:chgData name="Pascalle Cup" userId="abbe84a0-611b-406e-b251-e8b4b71c069a" providerId="ADAL" clId="{93A641A9-EDCE-43D6-99AC-9D3856B0892D}" dt="2021-11-17T13:44:18.870" v="839"/>
          <ac:spMkLst>
            <pc:docMk/>
            <pc:sldMk cId="3059994319" sldId="278"/>
            <ac:spMk id="3" creationId="{ADDB2ECA-61C8-445E-A55B-CD88BC830A93}"/>
          </ac:spMkLst>
        </pc:spChg>
        <pc:spChg chg="mod">
          <ac:chgData name="Pascalle Cup" userId="abbe84a0-611b-406e-b251-e8b4b71c069a" providerId="ADAL" clId="{93A641A9-EDCE-43D6-99AC-9D3856B0892D}" dt="2021-11-17T13:44:18.870" v="839"/>
          <ac:spMkLst>
            <pc:docMk/>
            <pc:sldMk cId="3059994319" sldId="278"/>
            <ac:spMk id="4" creationId="{295CBFA7-4B41-4592-B0E8-F47E7931926D}"/>
          </ac:spMkLst>
        </pc:spChg>
        <pc:spChg chg="mod">
          <ac:chgData name="Pascalle Cup" userId="abbe84a0-611b-406e-b251-e8b4b71c069a" providerId="ADAL" clId="{93A641A9-EDCE-43D6-99AC-9D3856B0892D}" dt="2021-11-17T13:44:26.463" v="840"/>
          <ac:spMkLst>
            <pc:docMk/>
            <pc:sldMk cId="3059994319" sldId="278"/>
            <ac:spMk id="6" creationId="{8F8D3AA5-64F0-4EC3-9439-73793CC56B4C}"/>
          </ac:spMkLst>
        </pc:spChg>
        <pc:spChg chg="mod">
          <ac:chgData name="Pascalle Cup" userId="abbe84a0-611b-406e-b251-e8b4b71c069a" providerId="ADAL" clId="{93A641A9-EDCE-43D6-99AC-9D3856B0892D}" dt="2021-11-17T13:44:26.463" v="840"/>
          <ac:spMkLst>
            <pc:docMk/>
            <pc:sldMk cId="3059994319" sldId="278"/>
            <ac:spMk id="7" creationId="{AD9C4CC8-0CC5-425A-9F2A-C26DF7D66E4D}"/>
          </ac:spMkLst>
        </pc:spChg>
        <pc:spChg chg="mod">
          <ac:chgData name="Pascalle Cup" userId="abbe84a0-611b-406e-b251-e8b4b71c069a" providerId="ADAL" clId="{93A641A9-EDCE-43D6-99AC-9D3856B0892D}" dt="2021-11-17T13:50:32.273" v="882" actId="1076"/>
          <ac:spMkLst>
            <pc:docMk/>
            <pc:sldMk cId="3059994319" sldId="278"/>
            <ac:spMk id="9" creationId="{023B4364-1923-4511-9138-20EEE4B64161}"/>
          </ac:spMkLst>
        </pc:spChg>
        <pc:spChg chg="mod">
          <ac:chgData name="Pascalle Cup" userId="abbe84a0-611b-406e-b251-e8b4b71c069a" providerId="ADAL" clId="{93A641A9-EDCE-43D6-99AC-9D3856B0892D}" dt="2021-11-17T13:44:42.748" v="843" actId="1076"/>
          <ac:spMkLst>
            <pc:docMk/>
            <pc:sldMk cId="3059994319" sldId="278"/>
            <ac:spMk id="10" creationId="{607926BC-5CF4-41D4-B857-946EC1DC6F0A}"/>
          </ac:spMkLst>
        </pc:spChg>
        <pc:spChg chg="mod">
          <ac:chgData name="Pascalle Cup" userId="abbe84a0-611b-406e-b251-e8b4b71c069a" providerId="ADAL" clId="{93A641A9-EDCE-43D6-99AC-9D3856B0892D}" dt="2021-11-17T13:44:55.868" v="845"/>
          <ac:spMkLst>
            <pc:docMk/>
            <pc:sldMk cId="3059994319" sldId="278"/>
            <ac:spMk id="12" creationId="{66C3693A-5C25-48E6-92E1-1AD564DD21C7}"/>
          </ac:spMkLst>
        </pc:spChg>
        <pc:spChg chg="mod">
          <ac:chgData name="Pascalle Cup" userId="abbe84a0-611b-406e-b251-e8b4b71c069a" providerId="ADAL" clId="{93A641A9-EDCE-43D6-99AC-9D3856B0892D}" dt="2021-11-17T13:44:55.868" v="845"/>
          <ac:spMkLst>
            <pc:docMk/>
            <pc:sldMk cId="3059994319" sldId="278"/>
            <ac:spMk id="13" creationId="{A06205F8-1737-4299-9504-1566D9A17A92}"/>
          </ac:spMkLst>
        </pc:spChg>
        <pc:spChg chg="add mod">
          <ac:chgData name="Pascalle Cup" userId="abbe84a0-611b-406e-b251-e8b4b71c069a" providerId="ADAL" clId="{93A641A9-EDCE-43D6-99AC-9D3856B0892D}" dt="2021-11-24T13:16:32.826" v="1516" actId="14100"/>
          <ac:spMkLst>
            <pc:docMk/>
            <pc:sldMk cId="3059994319" sldId="278"/>
            <ac:spMk id="14" creationId="{4502C74C-1CA5-4897-99C1-B28B18874A1C}"/>
          </ac:spMkLst>
        </pc:spChg>
        <pc:spChg chg="add mod">
          <ac:chgData name="Pascalle Cup" userId="abbe84a0-611b-406e-b251-e8b4b71c069a" providerId="ADAL" clId="{93A641A9-EDCE-43D6-99AC-9D3856B0892D}" dt="2021-11-24T13:13:36.246" v="1271" actId="1076"/>
          <ac:spMkLst>
            <pc:docMk/>
            <pc:sldMk cId="3059994319" sldId="278"/>
            <ac:spMk id="20" creationId="{7F44B605-BB45-4EC2-83C4-117590C6FD8B}"/>
          </ac:spMkLst>
        </pc:spChg>
        <pc:spChg chg="add mod">
          <ac:chgData name="Pascalle Cup" userId="abbe84a0-611b-406e-b251-e8b4b71c069a" providerId="ADAL" clId="{93A641A9-EDCE-43D6-99AC-9D3856B0892D}" dt="2021-11-24T13:14:24.434" v="1278"/>
          <ac:spMkLst>
            <pc:docMk/>
            <pc:sldMk cId="3059994319" sldId="278"/>
            <ac:spMk id="21" creationId="{96D14290-0937-4F7C-A40A-A44DCF2FC152}"/>
          </ac:spMkLst>
        </pc:spChg>
        <pc:spChg chg="add mod">
          <ac:chgData name="Pascalle Cup" userId="abbe84a0-611b-406e-b251-e8b4b71c069a" providerId="ADAL" clId="{93A641A9-EDCE-43D6-99AC-9D3856B0892D}" dt="2021-11-24T13:14:24.434" v="1278"/>
          <ac:spMkLst>
            <pc:docMk/>
            <pc:sldMk cId="3059994319" sldId="278"/>
            <ac:spMk id="22" creationId="{F009599D-326F-4241-897A-80B4C41382F2}"/>
          </ac:spMkLst>
        </pc:spChg>
        <pc:grpChg chg="add mod">
          <ac:chgData name="Pascalle Cup" userId="abbe84a0-611b-406e-b251-e8b4b71c069a" providerId="ADAL" clId="{93A641A9-EDCE-43D6-99AC-9D3856B0892D}" dt="2021-11-24T13:14:27.267" v="1279" actId="1076"/>
          <ac:grpSpMkLst>
            <pc:docMk/>
            <pc:sldMk cId="3059994319" sldId="278"/>
            <ac:grpSpMk id="2" creationId="{43699408-EEEE-4AE0-88AF-650E266BF217}"/>
          </ac:grpSpMkLst>
        </pc:grpChg>
        <pc:grpChg chg="add mod">
          <ac:chgData name="Pascalle Cup" userId="abbe84a0-611b-406e-b251-e8b4b71c069a" providerId="ADAL" clId="{93A641A9-EDCE-43D6-99AC-9D3856B0892D}" dt="2021-11-24T13:14:30.123" v="1280" actId="1076"/>
          <ac:grpSpMkLst>
            <pc:docMk/>
            <pc:sldMk cId="3059994319" sldId="278"/>
            <ac:grpSpMk id="5" creationId="{B6C1DDC5-5D4F-4085-96EC-8DB8B1615DED}"/>
          </ac:grpSpMkLst>
        </pc:grpChg>
        <pc:grpChg chg="add del mod">
          <ac:chgData name="Pascalle Cup" userId="abbe84a0-611b-406e-b251-e8b4b71c069a" providerId="ADAL" clId="{93A641A9-EDCE-43D6-99AC-9D3856B0892D}" dt="2021-11-24T13:13:57.750" v="1275" actId="478"/>
          <ac:grpSpMkLst>
            <pc:docMk/>
            <pc:sldMk cId="3059994319" sldId="278"/>
            <ac:grpSpMk id="8" creationId="{14193011-FB11-479A-8D15-61A920E326FA}"/>
          </ac:grpSpMkLst>
        </pc:grpChg>
        <pc:grpChg chg="add mod">
          <ac:chgData name="Pascalle Cup" userId="abbe84a0-611b-406e-b251-e8b4b71c069a" providerId="ADAL" clId="{93A641A9-EDCE-43D6-99AC-9D3856B0892D}" dt="2021-11-24T13:14:34.973" v="1281" actId="1076"/>
          <ac:grpSpMkLst>
            <pc:docMk/>
            <pc:sldMk cId="3059994319" sldId="278"/>
            <ac:grpSpMk id="11" creationId="{2D8F8538-7283-44E7-BB08-F386761C878A}"/>
          </ac:grpSpMkLst>
        </pc:grpChg>
        <pc:grpChg chg="add mod">
          <ac:chgData name="Pascalle Cup" userId="abbe84a0-611b-406e-b251-e8b4b71c069a" providerId="ADAL" clId="{93A641A9-EDCE-43D6-99AC-9D3856B0892D}" dt="2021-11-24T13:14:24.434" v="1278"/>
          <ac:grpSpMkLst>
            <pc:docMk/>
            <pc:sldMk cId="3059994319" sldId="278"/>
            <ac:grpSpMk id="18" creationId="{ED08759C-D7AD-485E-BB48-AA2904F7C0AE}"/>
          </ac:grpSpMkLst>
        </pc:grpChg>
        <pc:picChg chg="add del mod">
          <ac:chgData name="Pascalle Cup" userId="abbe84a0-611b-406e-b251-e8b4b71c069a" providerId="ADAL" clId="{93A641A9-EDCE-43D6-99AC-9D3856B0892D}" dt="2021-11-24T13:13:56.462" v="1273" actId="478"/>
          <ac:picMkLst>
            <pc:docMk/>
            <pc:sldMk cId="3059994319" sldId="278"/>
            <ac:picMk id="15" creationId="{D302DA6F-4FF5-481C-A60D-EB0F37206ECA}"/>
          </ac:picMkLst>
        </pc:picChg>
        <pc:picChg chg="add del mod">
          <ac:chgData name="Pascalle Cup" userId="abbe84a0-611b-406e-b251-e8b4b71c069a" providerId="ADAL" clId="{93A641A9-EDCE-43D6-99AC-9D3856B0892D}" dt="2021-11-24T13:13:55.429" v="1272" actId="478"/>
          <ac:picMkLst>
            <pc:docMk/>
            <pc:sldMk cId="3059994319" sldId="278"/>
            <ac:picMk id="17" creationId="{EEC07416-487B-42A4-BF31-9A8B462E99AC}"/>
          </ac:picMkLst>
        </pc:picChg>
        <pc:picChg chg="add del mod">
          <ac:chgData name="Pascalle Cup" userId="abbe84a0-611b-406e-b251-e8b4b71c069a" providerId="ADAL" clId="{93A641A9-EDCE-43D6-99AC-9D3856B0892D}" dt="2021-11-24T13:13:57.155" v="1274" actId="478"/>
          <ac:picMkLst>
            <pc:docMk/>
            <pc:sldMk cId="3059994319" sldId="278"/>
            <ac:picMk id="19" creationId="{6026B856-33A2-428C-B9B5-155E508A43B7}"/>
          </ac:picMkLst>
        </pc:picChg>
      </pc:sldChg>
      <pc:sldChg chg="addSp modSp new mod">
        <pc:chgData name="Pascalle Cup" userId="abbe84a0-611b-406e-b251-e8b4b71c069a" providerId="ADAL" clId="{93A641A9-EDCE-43D6-99AC-9D3856B0892D}" dt="2021-11-17T13:51:45.389" v="907" actId="6549"/>
        <pc:sldMkLst>
          <pc:docMk/>
          <pc:sldMk cId="3059110282" sldId="279"/>
        </pc:sldMkLst>
        <pc:spChg chg="add mod">
          <ac:chgData name="Pascalle Cup" userId="abbe84a0-611b-406e-b251-e8b4b71c069a" providerId="ADAL" clId="{93A641A9-EDCE-43D6-99AC-9D3856B0892D}" dt="2021-11-17T13:51:45.389" v="907" actId="6549"/>
          <ac:spMkLst>
            <pc:docMk/>
            <pc:sldMk cId="3059110282" sldId="279"/>
            <ac:spMk id="2" creationId="{3182D357-69D6-4ECD-AEEB-E79D61C35AF5}"/>
          </ac:spMkLst>
        </pc:spChg>
      </pc:sldChg>
      <pc:sldChg chg="addSp delSp modSp new mod">
        <pc:chgData name="Pascalle Cup" userId="abbe84a0-611b-406e-b251-e8b4b71c069a" providerId="ADAL" clId="{93A641A9-EDCE-43D6-99AC-9D3856B0892D}" dt="2021-11-24T13:10:38.576" v="1256" actId="1076"/>
        <pc:sldMkLst>
          <pc:docMk/>
          <pc:sldMk cId="1691175157" sldId="280"/>
        </pc:sldMkLst>
        <pc:spChg chg="add mod">
          <ac:chgData name="Pascalle Cup" userId="abbe84a0-611b-406e-b251-e8b4b71c069a" providerId="ADAL" clId="{93A641A9-EDCE-43D6-99AC-9D3856B0892D}" dt="2021-11-24T13:10:38.576" v="1256" actId="1076"/>
          <ac:spMkLst>
            <pc:docMk/>
            <pc:sldMk cId="1691175157" sldId="280"/>
            <ac:spMk id="2" creationId="{3A166966-CB86-421C-A486-4B013FBA7058}"/>
          </ac:spMkLst>
        </pc:spChg>
        <pc:spChg chg="add mod">
          <ac:chgData name="Pascalle Cup" userId="abbe84a0-611b-406e-b251-e8b4b71c069a" providerId="ADAL" clId="{93A641A9-EDCE-43D6-99AC-9D3856B0892D}" dt="2021-11-17T13:53:32.007" v="953" actId="1076"/>
          <ac:spMkLst>
            <pc:docMk/>
            <pc:sldMk cId="1691175157" sldId="280"/>
            <ac:spMk id="4" creationId="{8E74F73D-0840-4FA1-9847-2D7EE5798E5E}"/>
          </ac:spMkLst>
        </pc:spChg>
        <pc:graphicFrameChg chg="add del mod">
          <ac:chgData name="Pascalle Cup" userId="abbe84a0-611b-406e-b251-e8b4b71c069a" providerId="ADAL" clId="{93A641A9-EDCE-43D6-99AC-9D3856B0892D}" dt="2021-11-17T13:52:44.511" v="911"/>
          <ac:graphicFrameMkLst>
            <pc:docMk/>
            <pc:sldMk cId="1691175157" sldId="280"/>
            <ac:graphicFrameMk id="2" creationId="{0F58CE4E-67CF-4D44-B43D-C00AFE30FB5A}"/>
          </ac:graphicFrameMkLst>
        </pc:graphicFrameChg>
        <pc:graphicFrameChg chg="add mod modGraphic">
          <ac:chgData name="Pascalle Cup" userId="abbe84a0-611b-406e-b251-e8b4b71c069a" providerId="ADAL" clId="{93A641A9-EDCE-43D6-99AC-9D3856B0892D}" dt="2021-11-17T13:53:38.787" v="954" actId="6549"/>
          <ac:graphicFrameMkLst>
            <pc:docMk/>
            <pc:sldMk cId="1691175157" sldId="280"/>
            <ac:graphicFrameMk id="3" creationId="{AA2897E3-3417-4F86-871C-A49728CBBD31}"/>
          </ac:graphicFrameMkLst>
        </pc:graphicFrameChg>
      </pc:sldChg>
      <pc:sldChg chg="addSp delSp modSp new mod">
        <pc:chgData name="Pascalle Cup" userId="abbe84a0-611b-406e-b251-e8b4b71c069a" providerId="ADAL" clId="{93A641A9-EDCE-43D6-99AC-9D3856B0892D}" dt="2021-11-24T13:22:02.490" v="1705" actId="20577"/>
        <pc:sldMkLst>
          <pc:docMk/>
          <pc:sldMk cId="828648630" sldId="281"/>
        </pc:sldMkLst>
        <pc:spChg chg="mod">
          <ac:chgData name="Pascalle Cup" userId="abbe84a0-611b-406e-b251-e8b4b71c069a" providerId="ADAL" clId="{93A641A9-EDCE-43D6-99AC-9D3856B0892D}" dt="2021-11-17T13:53:50.180" v="965" actId="5793"/>
          <ac:spMkLst>
            <pc:docMk/>
            <pc:sldMk cId="828648630" sldId="281"/>
            <ac:spMk id="2" creationId="{D65FE9D2-C5B4-4785-9DCE-75AC9B7E7817}"/>
          </ac:spMkLst>
        </pc:spChg>
        <pc:spChg chg="del">
          <ac:chgData name="Pascalle Cup" userId="abbe84a0-611b-406e-b251-e8b4b71c069a" providerId="ADAL" clId="{93A641A9-EDCE-43D6-99AC-9D3856B0892D}" dt="2021-11-24T13:19:43.212" v="1638"/>
          <ac:spMkLst>
            <pc:docMk/>
            <pc:sldMk cId="828648630" sldId="281"/>
            <ac:spMk id="3" creationId="{7150B28E-3E52-4A77-A6CE-188EEFDF39B1}"/>
          </ac:spMkLst>
        </pc:spChg>
        <pc:spChg chg="add mod">
          <ac:chgData name="Pascalle Cup" userId="abbe84a0-611b-406e-b251-e8b4b71c069a" providerId="ADAL" clId="{93A641A9-EDCE-43D6-99AC-9D3856B0892D}" dt="2021-11-24T13:22:02.490" v="1705" actId="20577"/>
          <ac:spMkLst>
            <pc:docMk/>
            <pc:sldMk cId="828648630" sldId="281"/>
            <ac:spMk id="4" creationId="{6C97D3F7-C7A0-403D-8058-49D4633F57D1}"/>
          </ac:spMkLst>
        </pc:spChg>
      </pc:sldChg>
      <pc:sldChg chg="modSp new mod">
        <pc:chgData name="Pascalle Cup" userId="abbe84a0-611b-406e-b251-e8b4b71c069a" providerId="ADAL" clId="{93A641A9-EDCE-43D6-99AC-9D3856B0892D}" dt="2021-11-17T13:54:04.030" v="992" actId="20577"/>
        <pc:sldMkLst>
          <pc:docMk/>
          <pc:sldMk cId="4198533438" sldId="282"/>
        </pc:sldMkLst>
        <pc:spChg chg="mod">
          <ac:chgData name="Pascalle Cup" userId="abbe84a0-611b-406e-b251-e8b4b71c069a" providerId="ADAL" clId="{93A641A9-EDCE-43D6-99AC-9D3856B0892D}" dt="2021-11-17T13:54:00.350" v="983" actId="20577"/>
          <ac:spMkLst>
            <pc:docMk/>
            <pc:sldMk cId="4198533438" sldId="282"/>
            <ac:spMk id="2" creationId="{970FEEF1-4EA8-4CB5-AA5F-171C728D9C08}"/>
          </ac:spMkLst>
        </pc:spChg>
        <pc:spChg chg="mod">
          <ac:chgData name="Pascalle Cup" userId="abbe84a0-611b-406e-b251-e8b4b71c069a" providerId="ADAL" clId="{93A641A9-EDCE-43D6-99AC-9D3856B0892D}" dt="2021-11-17T13:54:04.030" v="992" actId="20577"/>
          <ac:spMkLst>
            <pc:docMk/>
            <pc:sldMk cId="4198533438" sldId="282"/>
            <ac:spMk id="3" creationId="{D87578CE-BB50-40B6-A250-B81DD5FD300C}"/>
          </ac:spMkLst>
        </pc:spChg>
      </pc:sldChg>
      <pc:sldChg chg="modSp mod">
        <pc:chgData name="Pascalle Cup" userId="abbe84a0-611b-406e-b251-e8b4b71c069a" providerId="ADAL" clId="{93A641A9-EDCE-43D6-99AC-9D3856B0892D}" dt="2021-11-24T13:21:36.577" v="1640" actId="1076"/>
        <pc:sldMkLst>
          <pc:docMk/>
          <pc:sldMk cId="2511553166" sldId="283"/>
        </pc:sldMkLst>
        <pc:picChg chg="mod">
          <ac:chgData name="Pascalle Cup" userId="abbe84a0-611b-406e-b251-e8b4b71c069a" providerId="ADAL" clId="{93A641A9-EDCE-43D6-99AC-9D3856B0892D}" dt="2021-11-24T13:21:36.577" v="1640" actId="1076"/>
          <ac:picMkLst>
            <pc:docMk/>
            <pc:sldMk cId="2511553166" sldId="283"/>
            <ac:picMk id="22" creationId="{4CA5E31B-83E4-43CF-8C34-ABE2770FD672}"/>
          </ac:picMkLst>
        </pc:picChg>
      </pc:sldChg>
      <pc:sldChg chg="addSp delSp modSp new del mod">
        <pc:chgData name="Pascalle Cup" userId="abbe84a0-611b-406e-b251-e8b4b71c069a" providerId="ADAL" clId="{93A641A9-EDCE-43D6-99AC-9D3856B0892D}" dt="2021-11-24T13:19:48.017" v="1639" actId="47"/>
        <pc:sldMkLst>
          <pc:docMk/>
          <pc:sldMk cId="3624676632" sldId="283"/>
        </pc:sldMkLst>
        <pc:spChg chg="add del mod">
          <ac:chgData name="Pascalle Cup" userId="abbe84a0-611b-406e-b251-e8b4b71c069a" providerId="ADAL" clId="{93A641A9-EDCE-43D6-99AC-9D3856B0892D}" dt="2021-11-24T13:19:39.764" v="1637" actId="21"/>
          <ac:spMkLst>
            <pc:docMk/>
            <pc:sldMk cId="3624676632" sldId="283"/>
            <ac:spMk id="2" creationId="{B912DC50-FAFC-4303-9CA2-2CC0B8D5DA6B}"/>
          </ac:spMkLst>
        </pc:spChg>
      </pc:sldChg>
      <pc:sldMasterChg chg="del delSldLayout">
        <pc:chgData name="Pascalle Cup" userId="abbe84a0-611b-406e-b251-e8b4b71c069a" providerId="ADAL" clId="{93A641A9-EDCE-43D6-99AC-9D3856B0892D}" dt="2021-11-15T15:18:08.127" v="0" actId="47"/>
        <pc:sldMasterMkLst>
          <pc:docMk/>
          <pc:sldMasterMk cId="3950147158" sldId="2147483660"/>
        </pc:sldMasterMkLst>
        <pc:sldLayoutChg chg="del">
          <pc:chgData name="Pascalle Cup" userId="abbe84a0-611b-406e-b251-e8b4b71c069a" providerId="ADAL" clId="{93A641A9-EDCE-43D6-99AC-9D3856B0892D}" dt="2021-11-15T15:18:08.127" v="0" actId="47"/>
          <pc:sldLayoutMkLst>
            <pc:docMk/>
            <pc:sldMasterMk cId="3950147158" sldId="2147483660"/>
            <pc:sldLayoutMk cId="4143390418" sldId="2147483650"/>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3748891495" sldId="2147483651"/>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4110472367" sldId="2147483652"/>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2238418213" sldId="2147483653"/>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3802666804" sldId="2147483654"/>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1234189001" sldId="2147483655"/>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908523873" sldId="2147483656"/>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4121956275" sldId="2147483657"/>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3528055119" sldId="2147483658"/>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3528735841" sldId="2147483659"/>
          </pc:sldLayoutMkLst>
        </pc:sldLayoutChg>
        <pc:sldLayoutChg chg="del">
          <pc:chgData name="Pascalle Cup" userId="abbe84a0-611b-406e-b251-e8b4b71c069a" providerId="ADAL" clId="{93A641A9-EDCE-43D6-99AC-9D3856B0892D}" dt="2021-11-15T15:18:08.127" v="0" actId="47"/>
          <pc:sldLayoutMkLst>
            <pc:docMk/>
            <pc:sldMasterMk cId="3950147158" sldId="2147483660"/>
            <pc:sldLayoutMk cId="750643763" sldId="21474836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4B710-392C-4F90-9C9B-939395E45DB7}" type="doc">
      <dgm:prSet loTypeId="urn:microsoft.com/office/officeart/2005/8/layout/matrix3" loCatId="matrix" qsTypeId="urn:microsoft.com/office/officeart/2005/8/quickstyle/3d3" qsCatId="3D" csTypeId="urn:microsoft.com/office/officeart/2005/8/colors/accent1_2" csCatId="accent1" phldr="1"/>
      <dgm:spPr/>
      <dgm:t>
        <a:bodyPr/>
        <a:lstStyle/>
        <a:p>
          <a:endParaRPr lang="nl-NL"/>
        </a:p>
      </dgm:t>
    </dgm:pt>
    <dgm:pt modelId="{D00C3674-AE5B-4FDD-A7AD-4F4DD39E1637}">
      <dgm:prSet phldrT="[Tekst]"/>
      <dgm:spPr/>
      <dgm:t>
        <a:bodyPr/>
        <a:lstStyle/>
        <a:p>
          <a:r>
            <a:rPr lang="nl-NL" dirty="0"/>
            <a:t>Doelgericht: met een doel, doelstelling </a:t>
          </a:r>
        </a:p>
      </dgm:t>
    </dgm:pt>
    <dgm:pt modelId="{F89F0538-7B32-4CF4-9683-AA9775DF5553}" type="parTrans" cxnId="{F7816467-DE59-422B-B6B6-E4384ECA5C16}">
      <dgm:prSet/>
      <dgm:spPr/>
      <dgm:t>
        <a:bodyPr/>
        <a:lstStyle/>
        <a:p>
          <a:endParaRPr lang="nl-NL"/>
        </a:p>
      </dgm:t>
    </dgm:pt>
    <dgm:pt modelId="{6CDA2D11-0868-48EC-B89B-A21D17C990B4}" type="sibTrans" cxnId="{F7816467-DE59-422B-B6B6-E4384ECA5C16}">
      <dgm:prSet/>
      <dgm:spPr/>
      <dgm:t>
        <a:bodyPr/>
        <a:lstStyle/>
        <a:p>
          <a:endParaRPr lang="nl-NL"/>
        </a:p>
      </dgm:t>
    </dgm:pt>
    <dgm:pt modelId="{B0121B84-2962-46A5-873B-26154EF6F7B8}">
      <dgm:prSet/>
      <dgm:spPr/>
      <dgm:t>
        <a:bodyPr/>
        <a:lstStyle/>
        <a:p>
          <a:r>
            <a:rPr lang="nl-NL"/>
            <a:t>Systematisch: ordelijk en samenhangend volgens een systeem</a:t>
          </a:r>
          <a:endParaRPr lang="nl-NL" dirty="0"/>
        </a:p>
      </dgm:t>
    </dgm:pt>
    <dgm:pt modelId="{5C67E989-D7F9-44FD-8F1C-EC1A26A1D123}" type="parTrans" cxnId="{9130D912-4E8E-4DFA-BA50-4B677BA00D67}">
      <dgm:prSet/>
      <dgm:spPr/>
      <dgm:t>
        <a:bodyPr/>
        <a:lstStyle/>
        <a:p>
          <a:endParaRPr lang="nl-NL"/>
        </a:p>
      </dgm:t>
    </dgm:pt>
    <dgm:pt modelId="{567B7C5C-A0FB-4613-BFE7-155436D7F6D8}" type="sibTrans" cxnId="{9130D912-4E8E-4DFA-BA50-4B677BA00D67}">
      <dgm:prSet/>
      <dgm:spPr/>
      <dgm:t>
        <a:bodyPr/>
        <a:lstStyle/>
        <a:p>
          <a:endParaRPr lang="nl-NL"/>
        </a:p>
      </dgm:t>
    </dgm:pt>
    <dgm:pt modelId="{DE563861-D2D0-4EF5-89C1-8B309CF3917E}">
      <dgm:prSet/>
      <dgm:spPr/>
      <dgm:t>
        <a:bodyPr/>
        <a:lstStyle/>
        <a:p>
          <a:r>
            <a:rPr lang="nl-NL" dirty="0"/>
            <a:t>Procesmatig: een opeenvolgende reeks van activiteiten die mensen in een organisatie worden uitgevoerd.</a:t>
          </a:r>
        </a:p>
      </dgm:t>
    </dgm:pt>
    <dgm:pt modelId="{9749D395-6EAC-4C9F-BC92-3EE711949607}" type="parTrans" cxnId="{B4A73823-6785-42F6-A0F4-FBF6F52E17AB}">
      <dgm:prSet/>
      <dgm:spPr/>
      <dgm:t>
        <a:bodyPr/>
        <a:lstStyle/>
        <a:p>
          <a:endParaRPr lang="nl-NL"/>
        </a:p>
      </dgm:t>
    </dgm:pt>
    <dgm:pt modelId="{43815FDF-9552-4DB5-B3DC-9762FBE2B87A}" type="sibTrans" cxnId="{B4A73823-6785-42F6-A0F4-FBF6F52E17AB}">
      <dgm:prSet/>
      <dgm:spPr/>
      <dgm:t>
        <a:bodyPr/>
        <a:lstStyle/>
        <a:p>
          <a:endParaRPr lang="nl-NL"/>
        </a:p>
      </dgm:t>
    </dgm:pt>
    <dgm:pt modelId="{A87AA8DD-C524-44D2-8BAC-B4907DC3BD27}">
      <dgm:prSet/>
      <dgm:spPr/>
      <dgm:t>
        <a:bodyPr/>
        <a:lstStyle/>
        <a:p>
          <a:r>
            <a:rPr lang="nl-NL"/>
            <a:t>Bewust: je weet wat je doet (planning) en waarom (doel).</a:t>
          </a:r>
          <a:endParaRPr lang="nl-NL" dirty="0"/>
        </a:p>
      </dgm:t>
    </dgm:pt>
    <dgm:pt modelId="{84D8E2B4-6886-4B95-ABE6-B28685381300}" type="parTrans" cxnId="{92984D78-6A98-4BC7-AE10-6F2F9CDF78A3}">
      <dgm:prSet/>
      <dgm:spPr/>
      <dgm:t>
        <a:bodyPr/>
        <a:lstStyle/>
        <a:p>
          <a:endParaRPr lang="nl-NL"/>
        </a:p>
      </dgm:t>
    </dgm:pt>
    <dgm:pt modelId="{B65ED8B3-92B0-466B-AD00-486F017DD19C}" type="sibTrans" cxnId="{92984D78-6A98-4BC7-AE10-6F2F9CDF78A3}">
      <dgm:prSet/>
      <dgm:spPr/>
      <dgm:t>
        <a:bodyPr/>
        <a:lstStyle/>
        <a:p>
          <a:endParaRPr lang="nl-NL"/>
        </a:p>
      </dgm:t>
    </dgm:pt>
    <dgm:pt modelId="{4068F190-381D-452F-949A-5BE288EDEC14}" type="pres">
      <dgm:prSet presAssocID="{1E44B710-392C-4F90-9C9B-939395E45DB7}" presName="matrix" presStyleCnt="0">
        <dgm:presLayoutVars>
          <dgm:chMax val="1"/>
          <dgm:dir/>
          <dgm:resizeHandles val="exact"/>
        </dgm:presLayoutVars>
      </dgm:prSet>
      <dgm:spPr/>
    </dgm:pt>
    <dgm:pt modelId="{1565C0FA-543E-458A-9249-03981197414D}" type="pres">
      <dgm:prSet presAssocID="{1E44B710-392C-4F90-9C9B-939395E45DB7}" presName="diamond" presStyleLbl="bgShp" presStyleIdx="0" presStyleCnt="1"/>
      <dgm:spPr/>
    </dgm:pt>
    <dgm:pt modelId="{FA5B4994-CB0A-47A5-B21A-F2BE1F59DF9F}" type="pres">
      <dgm:prSet presAssocID="{1E44B710-392C-4F90-9C9B-939395E45DB7}" presName="quad1" presStyleLbl="node1" presStyleIdx="0" presStyleCnt="4">
        <dgm:presLayoutVars>
          <dgm:chMax val="0"/>
          <dgm:chPref val="0"/>
          <dgm:bulletEnabled val="1"/>
        </dgm:presLayoutVars>
      </dgm:prSet>
      <dgm:spPr/>
    </dgm:pt>
    <dgm:pt modelId="{EE861B33-DC7C-4C98-837D-2FA9BC844AB3}" type="pres">
      <dgm:prSet presAssocID="{1E44B710-392C-4F90-9C9B-939395E45DB7}" presName="quad2" presStyleLbl="node1" presStyleIdx="1" presStyleCnt="4">
        <dgm:presLayoutVars>
          <dgm:chMax val="0"/>
          <dgm:chPref val="0"/>
          <dgm:bulletEnabled val="1"/>
        </dgm:presLayoutVars>
      </dgm:prSet>
      <dgm:spPr/>
    </dgm:pt>
    <dgm:pt modelId="{A6597812-019B-4255-8BD3-DBBF8464ED8E}" type="pres">
      <dgm:prSet presAssocID="{1E44B710-392C-4F90-9C9B-939395E45DB7}" presName="quad3" presStyleLbl="node1" presStyleIdx="2" presStyleCnt="4">
        <dgm:presLayoutVars>
          <dgm:chMax val="0"/>
          <dgm:chPref val="0"/>
          <dgm:bulletEnabled val="1"/>
        </dgm:presLayoutVars>
      </dgm:prSet>
      <dgm:spPr/>
    </dgm:pt>
    <dgm:pt modelId="{0EE0CFEF-BAFE-48BA-9BBB-C6CCF9AC3268}" type="pres">
      <dgm:prSet presAssocID="{1E44B710-392C-4F90-9C9B-939395E45DB7}" presName="quad4" presStyleLbl="node1" presStyleIdx="3" presStyleCnt="4">
        <dgm:presLayoutVars>
          <dgm:chMax val="0"/>
          <dgm:chPref val="0"/>
          <dgm:bulletEnabled val="1"/>
        </dgm:presLayoutVars>
      </dgm:prSet>
      <dgm:spPr/>
    </dgm:pt>
  </dgm:ptLst>
  <dgm:cxnLst>
    <dgm:cxn modelId="{453FE203-5D19-49E1-AFE4-D0AD602D4C95}" type="presOf" srcId="{D00C3674-AE5B-4FDD-A7AD-4F4DD39E1637}" destId="{FA5B4994-CB0A-47A5-B21A-F2BE1F59DF9F}" srcOrd="0" destOrd="0" presId="urn:microsoft.com/office/officeart/2005/8/layout/matrix3"/>
    <dgm:cxn modelId="{9130D912-4E8E-4DFA-BA50-4B677BA00D67}" srcId="{1E44B710-392C-4F90-9C9B-939395E45DB7}" destId="{B0121B84-2962-46A5-873B-26154EF6F7B8}" srcOrd="1" destOrd="0" parTransId="{5C67E989-D7F9-44FD-8F1C-EC1A26A1D123}" sibTransId="{567B7C5C-A0FB-4613-BFE7-155436D7F6D8}"/>
    <dgm:cxn modelId="{B4A73823-6785-42F6-A0F4-FBF6F52E17AB}" srcId="{1E44B710-392C-4F90-9C9B-939395E45DB7}" destId="{DE563861-D2D0-4EF5-89C1-8B309CF3917E}" srcOrd="2" destOrd="0" parTransId="{9749D395-6EAC-4C9F-BC92-3EE711949607}" sibTransId="{43815FDF-9552-4DB5-B3DC-9762FBE2B87A}"/>
    <dgm:cxn modelId="{00902128-0038-4F3F-B4DC-3189DC6DF91B}" type="presOf" srcId="{1E44B710-392C-4F90-9C9B-939395E45DB7}" destId="{4068F190-381D-452F-949A-5BE288EDEC14}" srcOrd="0" destOrd="0" presId="urn:microsoft.com/office/officeart/2005/8/layout/matrix3"/>
    <dgm:cxn modelId="{7DBD8C41-FF76-4507-9B88-CE0F474FB4CD}" type="presOf" srcId="{A87AA8DD-C524-44D2-8BAC-B4907DC3BD27}" destId="{0EE0CFEF-BAFE-48BA-9BBB-C6CCF9AC3268}" srcOrd="0" destOrd="0" presId="urn:microsoft.com/office/officeart/2005/8/layout/matrix3"/>
    <dgm:cxn modelId="{F7816467-DE59-422B-B6B6-E4384ECA5C16}" srcId="{1E44B710-392C-4F90-9C9B-939395E45DB7}" destId="{D00C3674-AE5B-4FDD-A7AD-4F4DD39E1637}" srcOrd="0" destOrd="0" parTransId="{F89F0538-7B32-4CF4-9683-AA9775DF5553}" sibTransId="{6CDA2D11-0868-48EC-B89B-A21D17C990B4}"/>
    <dgm:cxn modelId="{92984D78-6A98-4BC7-AE10-6F2F9CDF78A3}" srcId="{1E44B710-392C-4F90-9C9B-939395E45DB7}" destId="{A87AA8DD-C524-44D2-8BAC-B4907DC3BD27}" srcOrd="3" destOrd="0" parTransId="{84D8E2B4-6886-4B95-ABE6-B28685381300}" sibTransId="{B65ED8B3-92B0-466B-AD00-486F017DD19C}"/>
    <dgm:cxn modelId="{7C090085-9163-4B54-9A39-490C00DB9BD7}" type="presOf" srcId="{B0121B84-2962-46A5-873B-26154EF6F7B8}" destId="{EE861B33-DC7C-4C98-837D-2FA9BC844AB3}" srcOrd="0" destOrd="0" presId="urn:microsoft.com/office/officeart/2005/8/layout/matrix3"/>
    <dgm:cxn modelId="{951AB1CD-677D-414D-BED6-9C7DCE50DF13}" type="presOf" srcId="{DE563861-D2D0-4EF5-89C1-8B309CF3917E}" destId="{A6597812-019B-4255-8BD3-DBBF8464ED8E}" srcOrd="0" destOrd="0" presId="urn:microsoft.com/office/officeart/2005/8/layout/matrix3"/>
    <dgm:cxn modelId="{69E2FC82-EDDB-44E5-A37E-4F8C12E09B24}" type="presParOf" srcId="{4068F190-381D-452F-949A-5BE288EDEC14}" destId="{1565C0FA-543E-458A-9249-03981197414D}" srcOrd="0" destOrd="0" presId="urn:microsoft.com/office/officeart/2005/8/layout/matrix3"/>
    <dgm:cxn modelId="{1A5156E1-A88B-4A16-8A96-41CE3288BEA3}" type="presParOf" srcId="{4068F190-381D-452F-949A-5BE288EDEC14}" destId="{FA5B4994-CB0A-47A5-B21A-F2BE1F59DF9F}" srcOrd="1" destOrd="0" presId="urn:microsoft.com/office/officeart/2005/8/layout/matrix3"/>
    <dgm:cxn modelId="{A36047FD-46CF-4B87-82F2-277B0E3EDE62}" type="presParOf" srcId="{4068F190-381D-452F-949A-5BE288EDEC14}" destId="{EE861B33-DC7C-4C98-837D-2FA9BC844AB3}" srcOrd="2" destOrd="0" presId="urn:microsoft.com/office/officeart/2005/8/layout/matrix3"/>
    <dgm:cxn modelId="{DFC901AF-682B-424B-9A04-BF69F613D00F}" type="presParOf" srcId="{4068F190-381D-452F-949A-5BE288EDEC14}" destId="{A6597812-019B-4255-8BD3-DBBF8464ED8E}" srcOrd="3" destOrd="0" presId="urn:microsoft.com/office/officeart/2005/8/layout/matrix3"/>
    <dgm:cxn modelId="{AD00ABC6-D313-4AA5-AC6D-551B8A778157}" type="presParOf" srcId="{4068F190-381D-452F-949A-5BE288EDEC14}" destId="{0EE0CFEF-BAFE-48BA-9BBB-C6CCF9AC326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accent1_2" csCatId="accent1" phldr="1"/>
      <dgm:spPr/>
    </dgm:pt>
    <dgm:pt modelId="{B8A30073-D5E2-4310-B809-2B2536DAECD8}">
      <dgm:prSet phldrT="[Tekst]"/>
      <dgm:spPr/>
      <dgm:t>
        <a:bodyPr/>
        <a:lstStyle/>
        <a:p>
          <a:r>
            <a:rPr lang="nl-NL" dirty="0"/>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dirty="0"/>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dirty="0"/>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dirty="0"/>
            <a:t>Begeleiden en binden </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dirty="0"/>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5C0FA-543E-458A-9249-03981197414D}">
      <dsp:nvSpPr>
        <dsp:cNvPr id="0" name=""/>
        <dsp:cNvSpPr/>
      </dsp:nvSpPr>
      <dsp:spPr>
        <a:xfrm>
          <a:off x="1354666" y="0"/>
          <a:ext cx="5418667" cy="5418667"/>
        </a:xfrm>
        <a:prstGeom prst="diamond">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A5B4994-CB0A-47A5-B21A-F2BE1F59DF9F}">
      <dsp:nvSpPr>
        <dsp:cNvPr id="0" name=""/>
        <dsp:cNvSpPr/>
      </dsp:nvSpPr>
      <dsp:spPr>
        <a:xfrm>
          <a:off x="1869439" y="51477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t>Doelgericht: met een doel, doelstelling </a:t>
          </a:r>
        </a:p>
      </dsp:txBody>
      <dsp:txXfrm>
        <a:off x="1972601" y="617935"/>
        <a:ext cx="1906956" cy="1906956"/>
      </dsp:txXfrm>
    </dsp:sp>
    <dsp:sp modelId="{EE861B33-DC7C-4C98-837D-2FA9BC844AB3}">
      <dsp:nvSpPr>
        <dsp:cNvPr id="0" name=""/>
        <dsp:cNvSpPr/>
      </dsp:nvSpPr>
      <dsp:spPr>
        <a:xfrm>
          <a:off x="4145280" y="51477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Systematisch: ordelijk en samenhangend volgens een systeem</a:t>
          </a:r>
          <a:endParaRPr lang="nl-NL" sz="1700" kern="1200" dirty="0"/>
        </a:p>
      </dsp:txBody>
      <dsp:txXfrm>
        <a:off x="4248442" y="617935"/>
        <a:ext cx="1906956" cy="1906956"/>
      </dsp:txXfrm>
    </dsp:sp>
    <dsp:sp modelId="{A6597812-019B-4255-8BD3-DBBF8464ED8E}">
      <dsp:nvSpPr>
        <dsp:cNvPr id="0" name=""/>
        <dsp:cNvSpPr/>
      </dsp:nvSpPr>
      <dsp:spPr>
        <a:xfrm>
          <a:off x="1869439" y="279061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t>Procesmatig: een opeenvolgende reeks van activiteiten die mensen in een organisatie worden uitgevoerd.</a:t>
          </a:r>
        </a:p>
      </dsp:txBody>
      <dsp:txXfrm>
        <a:off x="1972601" y="2893775"/>
        <a:ext cx="1906956" cy="1906956"/>
      </dsp:txXfrm>
    </dsp:sp>
    <dsp:sp modelId="{0EE0CFEF-BAFE-48BA-9BBB-C6CCF9AC3268}">
      <dsp:nvSpPr>
        <dsp:cNvPr id="0" name=""/>
        <dsp:cNvSpPr/>
      </dsp:nvSpPr>
      <dsp:spPr>
        <a:xfrm>
          <a:off x="4145280" y="279061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Bewust: je weet wat je doet (planning) en waarom (doel).</a:t>
          </a:r>
          <a:endParaRPr lang="nl-NL" sz="1700" kern="1200" dirty="0"/>
        </a:p>
      </dsp:txBody>
      <dsp:txXfrm>
        <a:off x="4248442" y="2893775"/>
        <a:ext cx="1906956" cy="190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42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Werving </a:t>
          </a:r>
        </a:p>
      </dsp:txBody>
      <dsp:txXfrm>
        <a:off x="78329" y="1274748"/>
        <a:ext cx="1703161" cy="1439997"/>
      </dsp:txXfrm>
    </dsp:sp>
    <dsp:sp modelId="{623916F9-0DD7-4EF0-84FF-60D0F73DC161}">
      <dsp:nvSpPr>
        <dsp:cNvPr id="0" name=""/>
        <dsp:cNvSpPr/>
      </dsp:nvSpPr>
      <dsp:spPr>
        <a:xfrm>
          <a:off x="1973556"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Selectie</a:t>
          </a:r>
        </a:p>
      </dsp:txBody>
      <dsp:txXfrm>
        <a:off x="2051456" y="1274748"/>
        <a:ext cx="1703161" cy="1439997"/>
      </dsp:txXfrm>
    </dsp:sp>
    <dsp:sp modelId="{96B6974F-9756-4BB3-94EC-B4ECA2A3CCAD}">
      <dsp:nvSpPr>
        <dsp:cNvPr id="0" name=""/>
        <dsp:cNvSpPr/>
      </dsp:nvSpPr>
      <dsp:spPr>
        <a:xfrm>
          <a:off x="3946684"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Inwerken </a:t>
          </a:r>
        </a:p>
      </dsp:txBody>
      <dsp:txXfrm>
        <a:off x="4024584" y="1274748"/>
        <a:ext cx="1703161" cy="1439997"/>
      </dsp:txXfrm>
    </dsp:sp>
    <dsp:sp modelId="{13BD6CB5-5A49-4A78-9C6D-1EECEB6B1A00}">
      <dsp:nvSpPr>
        <dsp:cNvPr id="0" name=""/>
        <dsp:cNvSpPr/>
      </dsp:nvSpPr>
      <dsp:spPr>
        <a:xfrm>
          <a:off x="5919811"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dsp:txBody>
      <dsp:txXfrm>
        <a:off x="5997711" y="1274748"/>
        <a:ext cx="1703161" cy="1439997"/>
      </dsp:txXfrm>
    </dsp:sp>
    <dsp:sp modelId="{CDF5BC09-D043-4FB5-B229-E1241A9281E7}">
      <dsp:nvSpPr>
        <dsp:cNvPr id="0" name=""/>
        <dsp:cNvSpPr/>
      </dsp:nvSpPr>
      <dsp:spPr>
        <a:xfrm>
          <a:off x="789293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Belonen </a:t>
          </a:r>
        </a:p>
      </dsp:txBody>
      <dsp:txXfrm>
        <a:off x="7970839" y="1274748"/>
        <a:ext cx="1703161" cy="143999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449CE-8B6A-4D56-93FF-4903314C1D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65B6207-C1E8-4A6D-9D23-05ABDA513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51C58FC-C1ED-4482-AC2C-EAA696E0812E}"/>
              </a:ext>
            </a:extLst>
          </p:cNvPr>
          <p:cNvSpPr>
            <a:spLocks noGrp="1"/>
          </p:cNvSpPr>
          <p:nvPr>
            <p:ph type="dt" sz="half" idx="10"/>
          </p:nvPr>
        </p:nvSpPr>
        <p:spPr/>
        <p:txBody>
          <a:bodyPr/>
          <a:lstStyle/>
          <a:p>
            <a:fld id="{43AF81AC-1785-46F2-8C69-5888F8A05087}" type="datetimeFigureOut">
              <a:rPr lang="nl-NL" smtClean="0"/>
              <a:t>24-11-2021</a:t>
            </a:fld>
            <a:endParaRPr lang="nl-NL"/>
          </a:p>
        </p:txBody>
      </p:sp>
      <p:sp>
        <p:nvSpPr>
          <p:cNvPr id="5" name="Tijdelijke aanduiding voor voettekst 4">
            <a:extLst>
              <a:ext uri="{FF2B5EF4-FFF2-40B4-BE49-F238E27FC236}">
                <a16:creationId xmlns:a16="http://schemas.microsoft.com/office/drawing/2014/main" id="{991A9213-90A6-45E6-A3E1-654572A8B5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0246D5-5AFE-4993-96FF-275F111D8B08}"/>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989302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24-11-2021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69414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9E8D4D1-00C4-4E8E-99A5-8D1DF5379DBE}" type="datetimeFigureOut">
              <a:rPr lang="nl-NL" smtClean="0"/>
              <a:t>24-11-2021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0441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24-11-2021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341737997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D2D31A-B4A3-4327-83F9-D6C8C7ED91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CAE1F70-C549-49DA-9185-07AC42CC4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5801F0-8DAD-401C-9515-655182FFB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F81AC-1785-46F2-8C69-5888F8A05087}" type="datetimeFigureOut">
              <a:rPr lang="nl-NL" smtClean="0"/>
              <a:t>24-11-2021</a:t>
            </a:fld>
            <a:endParaRPr lang="nl-NL"/>
          </a:p>
        </p:txBody>
      </p:sp>
      <p:sp>
        <p:nvSpPr>
          <p:cNvPr id="5" name="Tijdelijke aanduiding voor voettekst 4">
            <a:extLst>
              <a:ext uri="{FF2B5EF4-FFF2-40B4-BE49-F238E27FC236}">
                <a16:creationId xmlns:a16="http://schemas.microsoft.com/office/drawing/2014/main" id="{11E946D9-D1F2-42CA-B71A-0FBDE9916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D7DF2E-A3EF-475B-A60C-CD842F0DF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4D9F-B3F4-4491-8B64-4E8ACF1A21A5}" type="slidenum">
              <a:rPr lang="nl-NL" smtClean="0"/>
              <a:t>‹nr.›</a:t>
            </a:fld>
            <a:endParaRPr lang="nl-NL"/>
          </a:p>
        </p:txBody>
      </p:sp>
    </p:spTree>
    <p:extLst>
      <p:ext uri="{BB962C8B-B14F-4D97-AF65-F5344CB8AC3E}">
        <p14:creationId xmlns:p14="http://schemas.microsoft.com/office/powerpoint/2010/main" val="185339433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24-11-2021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689264153"/>
      </p:ext>
    </p:extLst>
  </p:cSld>
  <p:clrMap bg1="lt1" tx1="dk1" bg2="lt2" tx2="dk2" accent1="accent1" accent2="accent2" accent3="accent3" accent4="accent4" accent5="accent5" accent6="accent6" hlink="hlink" folHlink="folHlink"/>
  <p:sldLayoutIdLst>
    <p:sldLayoutId id="2147483678" r:id="rId1"/>
    <p:sldLayoutId id="2147483676"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www.movisie.nl/" TargetMode="Externa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hyperlink" Target="https://books2search.com/storage/book_images/9789001888367_DVB.pdf" TargetMode="External"/><Relationship Id="rId2" Type="http://schemas.openxmlformats.org/officeDocument/2006/relationships/hyperlink" Target="http://www.casusopmaat.nl/casussen/sociaal-wer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Goedemorgen!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Les 2 stad en wijk </a:t>
            </a:r>
          </a:p>
          <a:p>
            <a:r>
              <a:rPr lang="nl-NL" dirty="0">
                <a:solidFill>
                  <a:srgbClr val="FFFFFF"/>
                </a:solidFill>
              </a:rPr>
              <a:t>Leerjaar 2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FE9D2-C5B4-4785-9DCE-75AC9B7E7817}"/>
              </a:ext>
            </a:extLst>
          </p:cNvPr>
          <p:cNvSpPr>
            <a:spLocks noGrp="1"/>
          </p:cNvSpPr>
          <p:nvPr>
            <p:ph type="ctrTitle"/>
          </p:nvPr>
        </p:nvSpPr>
        <p:spPr/>
        <p:txBody>
          <a:bodyPr/>
          <a:lstStyle/>
          <a:p>
            <a:r>
              <a:rPr lang="nl-NL" dirty="0"/>
              <a:t>Udenhout </a:t>
            </a:r>
          </a:p>
        </p:txBody>
      </p:sp>
      <p:sp>
        <p:nvSpPr>
          <p:cNvPr id="4" name="Ondertitel 3">
            <a:extLst>
              <a:ext uri="{FF2B5EF4-FFF2-40B4-BE49-F238E27FC236}">
                <a16:creationId xmlns:a16="http://schemas.microsoft.com/office/drawing/2014/main" id="{6C97D3F7-C7A0-403D-8058-49D4633F57D1}"/>
              </a:ext>
            </a:extLst>
          </p:cNvPr>
          <p:cNvSpPr txBox="1">
            <a:spLocks noGrp="1"/>
          </p:cNvSpPr>
          <p:nvPr>
            <p:ph type="subTitle" idx="1"/>
          </p:nvPr>
        </p:nvSpPr>
        <p:spPr>
          <a:xfrm>
            <a:off x="1524000" y="3602038"/>
            <a:ext cx="9144000" cy="424732"/>
          </a:xfrm>
          <a:prstGeom prst="rect">
            <a:avLst/>
          </a:prstGeom>
          <a:noFill/>
        </p:spPr>
        <p:txBody>
          <a:bodyPr wrap="square" rtlCol="0">
            <a:spAutoFit/>
          </a:bodyPr>
          <a:lstStyle/>
          <a:p>
            <a:r>
              <a:rPr lang="nl-NL" dirty="0"/>
              <a:t>Voorbereiden en gesprek voeren  met Katja </a:t>
            </a:r>
          </a:p>
        </p:txBody>
      </p:sp>
    </p:spTree>
    <p:extLst>
      <p:ext uri="{BB962C8B-B14F-4D97-AF65-F5344CB8AC3E}">
        <p14:creationId xmlns:p14="http://schemas.microsoft.com/office/powerpoint/2010/main" val="828648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0FEEF1-4EA8-4CB5-AA5F-171C728D9C08}"/>
              </a:ext>
            </a:extLst>
          </p:cNvPr>
          <p:cNvSpPr>
            <a:spLocks noGrp="1"/>
          </p:cNvSpPr>
          <p:nvPr>
            <p:ph type="ctrTitle"/>
          </p:nvPr>
        </p:nvSpPr>
        <p:spPr/>
        <p:txBody>
          <a:bodyPr/>
          <a:lstStyle/>
          <a:p>
            <a:r>
              <a:rPr lang="nl-NL" dirty="0"/>
              <a:t>LA 1 Stad en wijk</a:t>
            </a:r>
          </a:p>
        </p:txBody>
      </p:sp>
      <p:sp>
        <p:nvSpPr>
          <p:cNvPr id="3" name="Ondertitel 2">
            <a:extLst>
              <a:ext uri="{FF2B5EF4-FFF2-40B4-BE49-F238E27FC236}">
                <a16:creationId xmlns:a16="http://schemas.microsoft.com/office/drawing/2014/main" id="{D87578CE-BB50-40B6-A250-B81DD5FD300C}"/>
              </a:ext>
            </a:extLst>
          </p:cNvPr>
          <p:cNvSpPr>
            <a:spLocks noGrp="1"/>
          </p:cNvSpPr>
          <p:nvPr>
            <p:ph type="subTitle" idx="1"/>
          </p:nvPr>
        </p:nvSpPr>
        <p:spPr/>
        <p:txBody>
          <a:bodyPr/>
          <a:lstStyle/>
          <a:p>
            <a:r>
              <a:rPr lang="nl-NL" dirty="0" err="1"/>
              <a:t>Lj</a:t>
            </a:r>
            <a:r>
              <a:rPr lang="nl-NL"/>
              <a:t> 2 p2 </a:t>
            </a:r>
          </a:p>
        </p:txBody>
      </p:sp>
    </p:spTree>
    <p:extLst>
      <p:ext uri="{BB962C8B-B14F-4D97-AF65-F5344CB8AC3E}">
        <p14:creationId xmlns:p14="http://schemas.microsoft.com/office/powerpoint/2010/main" val="4198533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29375" y="145413"/>
            <a:ext cx="11078245" cy="523220"/>
          </a:xfrm>
          <a:prstGeom prst="rect">
            <a:avLst/>
          </a:prstGeom>
          <a:noFill/>
        </p:spPr>
        <p:txBody>
          <a:bodyPr wrap="square" rtlCol="0">
            <a:spAutoFit/>
          </a:bodyPr>
          <a:lstStyle/>
          <a:p>
            <a:r>
              <a:rPr lang="nl-NL" sz="2800" dirty="0"/>
              <a:t>2122 MON LA3 SW Vrijwilligersmanagement</a:t>
            </a:r>
            <a:endParaRPr lang="nl-NL" sz="2000" dirty="0">
              <a:ea typeface="Calibri" pitchFamily="34" charset="0"/>
              <a:cs typeface="Arial" charset="0"/>
            </a:endParaRPr>
          </a:p>
        </p:txBody>
      </p:sp>
      <p:sp>
        <p:nvSpPr>
          <p:cNvPr id="6" name="Text Box 7"/>
          <p:cNvSpPr txBox="1">
            <a:spLocks noChangeArrowheads="1"/>
          </p:cNvSpPr>
          <p:nvPr/>
        </p:nvSpPr>
        <p:spPr bwMode="auto">
          <a:xfrm>
            <a:off x="1309705" y="1065200"/>
            <a:ext cx="5119086"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Leerdoel </a:t>
            </a:r>
          </a:p>
          <a:p>
            <a:r>
              <a:rPr lang="nl-NL" sz="1100" dirty="0">
                <a:latin typeface="Arial"/>
                <a:ea typeface="ＭＳ Ｐゴシック"/>
                <a:cs typeface="Arial"/>
              </a:rPr>
              <a:t>Je kunt uitleggen waarom en hoe je vrijwillige inzet kunt inzetten in je onderneming en hoe je kunt werken met de vrijwilligers. Je hebt inzicht in generaties, leefstijlen, transitiemomenten en levensfasen en begrijpt dat een goede groep vrijwilligers bestaat uit een diversiteit van mensen.</a:t>
            </a:r>
            <a:endParaRPr lang="nl-NL" sz="1100" dirty="0">
              <a:effectLst/>
              <a:latin typeface="Arial"/>
              <a:ea typeface="ＭＳ Ｐゴシック"/>
              <a:cs typeface="Arial"/>
            </a:endParaRPr>
          </a:p>
        </p:txBody>
      </p:sp>
      <p:sp>
        <p:nvSpPr>
          <p:cNvPr id="9" name="Text Box 14"/>
          <p:cNvSpPr txBox="1">
            <a:spLocks noChangeArrowheads="1"/>
          </p:cNvSpPr>
          <p:nvPr/>
        </p:nvSpPr>
        <p:spPr bwMode="auto">
          <a:xfrm>
            <a:off x="7762689" y="3395556"/>
            <a:ext cx="3933074" cy="717119"/>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Bronnen</a:t>
            </a:r>
          </a:p>
          <a:p>
            <a:pPr marL="176213" indent="-176213" defTabSz="457200">
              <a:lnSpc>
                <a:spcPct val="80000"/>
              </a:lnSpc>
              <a:spcBef>
                <a:spcPct val="50000"/>
              </a:spcBef>
              <a:buFontTx/>
              <a:buChar char="•"/>
              <a:tabLst>
                <a:tab pos="176213" algn="l"/>
                <a:tab pos="1163638" algn="l"/>
              </a:tabLst>
            </a:pPr>
            <a:r>
              <a:rPr lang="nl-NL" sz="1100" dirty="0">
                <a:hlinkClick r:id="rId2"/>
              </a:rPr>
              <a:t>https://www.movisie.nl/</a:t>
            </a:r>
            <a:endParaRPr lang="nl-NL" sz="1100" dirty="0"/>
          </a:p>
          <a:p>
            <a:pPr marL="176213" indent="-176213" defTabSz="457200">
              <a:lnSpc>
                <a:spcPct val="80000"/>
              </a:lnSpc>
              <a:spcBef>
                <a:spcPct val="50000"/>
              </a:spcBef>
              <a:buFontTx/>
              <a:buChar char="•"/>
              <a:tabLst>
                <a:tab pos="176213" algn="l"/>
                <a:tab pos="1163638" algn="l"/>
              </a:tabLst>
            </a:pPr>
            <a:r>
              <a:rPr lang="nl-NL" sz="1100" dirty="0">
                <a:ea typeface="Calibri" pitchFamily="34" charset="0"/>
                <a:cs typeface="Arial" charset="0"/>
              </a:rPr>
              <a:t>Wikiwijs</a:t>
            </a:r>
            <a:r>
              <a:rPr lang="en-US" sz="1100" dirty="0">
                <a:ea typeface="Calibri" pitchFamily="34" charset="0"/>
                <a:cs typeface="Arial" charset="0"/>
              </a:rPr>
              <a:t> </a:t>
            </a:r>
            <a:endParaRPr lang="nl-NL" sz="1100" dirty="0">
              <a:ea typeface="Calibri" pitchFamily="34" charset="0"/>
              <a:cs typeface="Arial" charset="0"/>
            </a:endParaRPr>
          </a:p>
        </p:txBody>
      </p:sp>
      <p:pic>
        <p:nvPicPr>
          <p:cNvPr id="12" name="Afbeelding 11"/>
          <p:cNvPicPr>
            <a:picLocks noChangeAspect="1"/>
          </p:cNvPicPr>
          <p:nvPr/>
        </p:nvPicPr>
        <p:blipFill>
          <a:blip r:embed="rId3"/>
          <a:stretch>
            <a:fillRect/>
          </a:stretch>
        </p:blipFill>
        <p:spPr>
          <a:xfrm>
            <a:off x="7309983" y="1031023"/>
            <a:ext cx="363917" cy="263054"/>
          </a:xfrm>
          <a:prstGeom prst="rect">
            <a:avLst/>
          </a:prstGeom>
        </p:spPr>
      </p:pic>
      <p:pic>
        <p:nvPicPr>
          <p:cNvPr id="13" name="Afbeelding 12"/>
          <p:cNvPicPr>
            <a:picLocks noChangeAspect="1"/>
          </p:cNvPicPr>
          <p:nvPr/>
        </p:nvPicPr>
        <p:blipFill>
          <a:blip r:embed="rId4"/>
          <a:stretch>
            <a:fillRect/>
          </a:stretch>
        </p:blipFill>
        <p:spPr>
          <a:xfrm>
            <a:off x="7322758" y="3447489"/>
            <a:ext cx="315289" cy="290796"/>
          </a:xfrm>
          <a:prstGeom prst="rect">
            <a:avLst/>
          </a:prstGeom>
        </p:spPr>
      </p:pic>
      <p:pic>
        <p:nvPicPr>
          <p:cNvPr id="15" name="Afbeelding 14"/>
          <p:cNvPicPr>
            <a:picLocks noChangeAspect="1"/>
          </p:cNvPicPr>
          <p:nvPr/>
        </p:nvPicPr>
        <p:blipFill rotWithShape="1">
          <a:blip r:embed="rId5"/>
          <a:srcRect l="17050" t="33024" r="61669" b="30375"/>
          <a:stretch/>
        </p:blipFill>
        <p:spPr>
          <a:xfrm>
            <a:off x="7345834" y="2619982"/>
            <a:ext cx="292213" cy="263054"/>
          </a:xfrm>
          <a:prstGeom prst="rect">
            <a:avLst/>
          </a:prstGeom>
        </p:spPr>
      </p:pic>
      <p:pic>
        <p:nvPicPr>
          <p:cNvPr id="16" name="Afbeelding 15"/>
          <p:cNvPicPr>
            <a:picLocks noChangeAspect="1"/>
          </p:cNvPicPr>
          <p:nvPr/>
        </p:nvPicPr>
        <p:blipFill>
          <a:blip r:embed="rId6"/>
          <a:stretch>
            <a:fillRect/>
          </a:stretch>
        </p:blipFill>
        <p:spPr>
          <a:xfrm>
            <a:off x="883665" y="3187405"/>
            <a:ext cx="299030" cy="416301"/>
          </a:xfrm>
          <a:prstGeom prst="rect">
            <a:avLst/>
          </a:prstGeom>
        </p:spPr>
      </p:pic>
      <p:pic>
        <p:nvPicPr>
          <p:cNvPr id="17" name="Afbeelding 16"/>
          <p:cNvPicPr>
            <a:picLocks noChangeAspect="1"/>
          </p:cNvPicPr>
          <p:nvPr/>
        </p:nvPicPr>
        <p:blipFill>
          <a:blip r:embed="rId7"/>
          <a:stretch>
            <a:fillRect/>
          </a:stretch>
        </p:blipFill>
        <p:spPr>
          <a:xfrm>
            <a:off x="926474" y="2216953"/>
            <a:ext cx="256221" cy="321303"/>
          </a:xfrm>
          <a:prstGeom prst="rect">
            <a:avLst/>
          </a:prstGeom>
        </p:spPr>
      </p:pic>
      <p:pic>
        <p:nvPicPr>
          <p:cNvPr id="18" name="Afbeelding 17"/>
          <p:cNvPicPr>
            <a:picLocks noChangeAspect="1"/>
          </p:cNvPicPr>
          <p:nvPr/>
        </p:nvPicPr>
        <p:blipFill rotWithShape="1">
          <a:blip r:embed="rId8"/>
          <a:srcRect l="21805" r="10840"/>
          <a:stretch/>
        </p:blipFill>
        <p:spPr>
          <a:xfrm>
            <a:off x="905070" y="1029801"/>
            <a:ext cx="314974" cy="412425"/>
          </a:xfrm>
          <a:prstGeom prst="rect">
            <a:avLst/>
          </a:prstGeom>
        </p:spPr>
      </p:pic>
      <p:sp>
        <p:nvSpPr>
          <p:cNvPr id="19" name="Text Box 9"/>
          <p:cNvSpPr txBox="1">
            <a:spLocks noChangeArrowheads="1"/>
          </p:cNvSpPr>
          <p:nvPr/>
        </p:nvSpPr>
        <p:spPr bwMode="auto">
          <a:xfrm>
            <a:off x="1309706" y="3162017"/>
            <a:ext cx="5119086" cy="2477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200" b="1" dirty="0"/>
              <a:t>Stappen</a:t>
            </a:r>
            <a:r>
              <a:rPr lang="nl-NL" sz="1100" b="1" dirty="0">
                <a:solidFill>
                  <a:srgbClr val="CCFF33"/>
                </a:solidFill>
              </a:rPr>
              <a:t>	</a:t>
            </a:r>
            <a:r>
              <a:rPr lang="nl-NL" sz="1100" b="1" dirty="0">
                <a:solidFill>
                  <a:srgbClr val="0070C0"/>
                </a:solidFill>
                <a:ea typeface="Calibri" pitchFamily="34" charset="0"/>
                <a:cs typeface="Arial" charset="0"/>
              </a:rPr>
              <a:t>		</a:t>
            </a:r>
            <a:endParaRPr lang="nl-NL" sz="1100" dirty="0">
              <a:ea typeface="Calibri" pitchFamily="34" charset="0"/>
              <a:cs typeface="Arial" charset="0"/>
            </a:endParaRPr>
          </a:p>
          <a:p>
            <a:pPr marL="175895" indent="-175895">
              <a:buFontTx/>
              <a:buChar char="•"/>
            </a:pPr>
            <a:r>
              <a:rPr lang="nl-NL" sz="1100" dirty="0">
                <a:latin typeface="Arial"/>
                <a:ea typeface="ＭＳ Ｐゴシック"/>
                <a:cs typeface="Arial"/>
              </a:rPr>
              <a:t>Brainstorm over de manier waarop het werken met vrijwilligers een vorm kan krijgen in je onderneming. </a:t>
            </a:r>
          </a:p>
          <a:p>
            <a:pPr marL="175895" indent="-175895">
              <a:buFontTx/>
              <a:buChar char="•"/>
            </a:pPr>
            <a:r>
              <a:rPr lang="nl-NL" sz="1100" dirty="0">
                <a:latin typeface="Arial"/>
                <a:ea typeface="ＭＳ Ｐゴシック"/>
                <a:cs typeface="Arial"/>
              </a:rPr>
              <a:t>Formuleer de </a:t>
            </a:r>
            <a:r>
              <a:rPr lang="nl-NL" sz="1100" dirty="0" err="1">
                <a:latin typeface="Arial"/>
                <a:ea typeface="ＭＳ Ｐゴシック"/>
                <a:cs typeface="Arial"/>
              </a:rPr>
              <a:t>unique</a:t>
            </a:r>
            <a:r>
              <a:rPr lang="nl-NL" sz="1100" dirty="0">
                <a:latin typeface="Arial"/>
                <a:ea typeface="ＭＳ Ｐゴシック"/>
                <a:cs typeface="Arial"/>
              </a:rPr>
              <a:t> </a:t>
            </a:r>
            <a:r>
              <a:rPr lang="nl-NL" sz="1100" dirty="0" err="1">
                <a:latin typeface="Arial"/>
                <a:ea typeface="ＭＳ Ｐゴシック"/>
                <a:cs typeface="Arial"/>
              </a:rPr>
              <a:t>selling</a:t>
            </a:r>
            <a:r>
              <a:rPr lang="nl-NL" sz="1100" dirty="0">
                <a:latin typeface="Arial"/>
                <a:ea typeface="ＭＳ Ｐゴシック"/>
                <a:cs typeface="Arial"/>
              </a:rPr>
              <a:t> points (MBC) die je ziet door de inzet van vrijwilligers.  </a:t>
            </a:r>
          </a:p>
          <a:p>
            <a:pPr marL="175895" indent="-175895">
              <a:buFontTx/>
              <a:buChar char="•"/>
            </a:pPr>
            <a:r>
              <a:rPr lang="nl-NL" sz="1100" dirty="0">
                <a:latin typeface="Arial"/>
                <a:ea typeface="ＭＳ Ｐゴシック"/>
                <a:cs typeface="Arial"/>
              </a:rPr>
              <a:t>Verdiep je in de verschillende generaties, hun kenmerken en sleutelervaringen.</a:t>
            </a:r>
            <a:endParaRPr lang="nl-NL" sz="1100" dirty="0">
              <a:cs typeface="Arial"/>
            </a:endParaRPr>
          </a:p>
          <a:p>
            <a:pPr marL="175895" indent="-175895">
              <a:buFontTx/>
              <a:buChar char="•"/>
            </a:pPr>
            <a:r>
              <a:rPr lang="nl-NL" sz="1100" dirty="0">
                <a:latin typeface="Arial"/>
                <a:ea typeface="ＭＳ Ｐゴシック"/>
                <a:cs typeface="Arial"/>
              </a:rPr>
              <a:t>Leg 5 transitiemomenten uit die bepalend zijn in een mensenleven.</a:t>
            </a:r>
          </a:p>
          <a:p>
            <a:pPr marL="175895" indent="-175895">
              <a:buFontTx/>
              <a:buChar char="•"/>
            </a:pPr>
            <a:r>
              <a:rPr lang="nl-NL" sz="1100" dirty="0">
                <a:latin typeface="Arial"/>
                <a:ea typeface="ＭＳ Ｐゴシック"/>
                <a:cs typeface="Arial"/>
              </a:rPr>
              <a:t>Werk uit wat er bedoeld wordt met episodische vrijwilligers, traditionele vrijwilligers en geleide vrijwilligers.</a:t>
            </a:r>
          </a:p>
          <a:p>
            <a:pPr marL="175895" indent="-175895">
              <a:buFontTx/>
              <a:buChar char="•"/>
            </a:pPr>
            <a:r>
              <a:rPr lang="nl-NL" sz="1100" dirty="0">
                <a:latin typeface="Arial"/>
                <a:ea typeface="ＭＳ Ｐゴシック"/>
                <a:cs typeface="Arial"/>
              </a:rPr>
              <a:t>Beschrijf wat de drie belangrijkste onderdelen zijn in het werken met deze drie typen vrijwilligers.  </a:t>
            </a:r>
            <a:endParaRPr lang="nl-NL" sz="1000" dirty="0"/>
          </a:p>
          <a:p>
            <a:pPr marL="175895" indent="-175895">
              <a:buFontTx/>
              <a:buChar char="•"/>
            </a:pPr>
            <a:r>
              <a:rPr lang="nl-NL" sz="1100" dirty="0">
                <a:latin typeface="Arial"/>
                <a:ea typeface="ＭＳ Ｐゴシック"/>
                <a:cs typeface="Arial"/>
              </a:rPr>
              <a:t>Leg een verband tussen al je bevindingen en de manier waarop je vrijwillige inzet in je IBS wil vormgeven. </a:t>
            </a:r>
            <a:endParaRPr lang="nl-NL" sz="1100" dirty="0">
              <a:cs typeface="Arial" charset="0"/>
            </a:endParaRPr>
          </a:p>
        </p:txBody>
      </p:sp>
      <p:sp>
        <p:nvSpPr>
          <p:cNvPr id="20" name="Text Box 17"/>
          <p:cNvSpPr txBox="1">
            <a:spLocks noChangeArrowheads="1"/>
          </p:cNvSpPr>
          <p:nvPr/>
        </p:nvSpPr>
        <p:spPr bwMode="auto">
          <a:xfrm>
            <a:off x="7762689" y="1029801"/>
            <a:ext cx="3933074" cy="1461939"/>
          </a:xfrm>
          <a:prstGeom prst="rect">
            <a:avLst/>
          </a:prstGeom>
          <a:noFill/>
          <a:ln w="9525">
            <a:solidFill>
              <a:schemeClr val="tx1"/>
            </a:solidFill>
            <a:miter lim="800000"/>
            <a:headEnd/>
            <a:tailEnd/>
          </a:ln>
          <a:effectLst/>
        </p:spPr>
        <p:txBody>
          <a:bodyPr wrap="square">
            <a:spAutoFit/>
          </a:bodyPr>
          <a:lstStyle/>
          <a:p>
            <a:pPr>
              <a:defRPr/>
            </a:pPr>
            <a:r>
              <a:rPr lang="nl-NL" sz="1200" b="1" dirty="0">
                <a:latin typeface="Arial" panose="020B0604020202020204" pitchFamily="34" charset="0"/>
                <a:ea typeface="Calibri" pitchFamily="34" charset="0"/>
                <a:cs typeface="Arial" panose="020B0604020202020204" pitchFamily="34" charset="0"/>
              </a:rPr>
              <a:t>Samenwerken</a:t>
            </a:r>
            <a:r>
              <a:rPr lang="nl-NL" sz="1100" b="1" dirty="0">
                <a:latin typeface="Arial" panose="020B0604020202020204" pitchFamily="34" charset="0"/>
                <a:ea typeface="Calibri" pitchFamily="34" charset="0"/>
                <a:cs typeface="Arial" panose="020B0604020202020204" pitchFamily="34" charset="0"/>
              </a:rPr>
              <a:t>			</a:t>
            </a:r>
          </a:p>
          <a:p>
            <a:pPr marL="171450" indent="-171450" eaLnBrk="0" hangingPunct="0">
              <a:buFont typeface="Arial" pitchFamily="34" charset="0"/>
              <a:buChar char="•"/>
            </a:pPr>
            <a:r>
              <a:rPr lang="nl-NL" sz="1100" dirty="0">
                <a:ea typeface="Calibri" pitchFamily="34" charset="0"/>
                <a:cs typeface="Arial" charset="0"/>
              </a:rPr>
              <a:t>Dit product maak je alleen.</a:t>
            </a:r>
          </a:p>
          <a:p>
            <a:pPr marL="171450" indent="-171450" eaLnBrk="0" hangingPunct="0">
              <a:buFont typeface="Arial" pitchFamily="34" charset="0"/>
              <a:buChar char="•"/>
            </a:pPr>
            <a:r>
              <a:rPr lang="nl-NL" sz="1100" dirty="0">
                <a:ea typeface="Calibri" pitchFamily="34" charset="0"/>
                <a:cs typeface="Arial" charset="0"/>
              </a:rPr>
              <a:t>Lever je product in via Teams</a:t>
            </a:r>
          </a:p>
          <a:p>
            <a:pPr marL="171450" indent="-171450" eaLnBrk="0" hangingPunct="0">
              <a:buFont typeface="Arial" pitchFamily="34" charset="0"/>
              <a:buChar char="•"/>
            </a:pPr>
            <a:r>
              <a:rPr lang="nl-NL" sz="1100" dirty="0">
                <a:ea typeface="Calibri" pitchFamily="34" charset="0"/>
                <a:cs typeface="Arial" charset="0"/>
              </a:rPr>
              <a:t>Je </a:t>
            </a:r>
            <a:r>
              <a:rPr lang="nl-NL" sz="1100">
                <a:ea typeface="Calibri" pitchFamily="34" charset="0"/>
                <a:cs typeface="Arial" charset="0"/>
              </a:rPr>
              <a:t>wordt in een </a:t>
            </a:r>
            <a:r>
              <a:rPr lang="nl-NL" sz="1100" dirty="0">
                <a:ea typeface="Calibri" pitchFamily="34" charset="0"/>
                <a:cs typeface="Arial" charset="0"/>
              </a:rPr>
              <a:t>groepje feedback </a:t>
            </a:r>
            <a:r>
              <a:rPr lang="nl-NL" sz="1100" dirty="0" err="1">
                <a:ea typeface="Calibri" pitchFamily="34" charset="0"/>
                <a:cs typeface="Arial" charset="0"/>
              </a:rPr>
              <a:t>friends</a:t>
            </a:r>
            <a:r>
              <a:rPr lang="nl-NL" sz="1100" dirty="0">
                <a:ea typeface="Calibri" pitchFamily="34" charset="0"/>
                <a:cs typeface="Arial" charset="0"/>
              </a:rPr>
              <a:t> geplaatst</a:t>
            </a:r>
          </a:p>
          <a:p>
            <a:pPr marL="171450" indent="-171450" eaLnBrk="0" hangingPunct="0">
              <a:buFont typeface="Arial" pitchFamily="34" charset="0"/>
              <a:buChar char="•"/>
            </a:pPr>
            <a:r>
              <a:rPr lang="nl-NL" sz="1100" dirty="0">
                <a:ea typeface="Calibri" pitchFamily="34" charset="0"/>
                <a:cs typeface="Arial" charset="0"/>
              </a:rPr>
              <a:t>Geef feedback op de producten van anderen en ontvang feedback</a:t>
            </a:r>
          </a:p>
          <a:p>
            <a:pPr marL="171450" indent="-171450" eaLnBrk="0" hangingPunct="0">
              <a:buFont typeface="Arial" pitchFamily="34" charset="0"/>
              <a:buChar char="•"/>
            </a:pPr>
            <a:r>
              <a:rPr lang="nl-NL" sz="1100" dirty="0">
                <a:ea typeface="Calibri" pitchFamily="34" charset="0"/>
                <a:cs typeface="Arial" charset="0"/>
              </a:rPr>
              <a:t>Beschrijf in je reflectieverslag hoe je het feedback geven ervaren hebt. </a:t>
            </a:r>
          </a:p>
        </p:txBody>
      </p:sp>
      <p:sp>
        <p:nvSpPr>
          <p:cNvPr id="21" name="Text Box 8"/>
          <p:cNvSpPr txBox="1">
            <a:spLocks noChangeArrowheads="1"/>
          </p:cNvSpPr>
          <p:nvPr/>
        </p:nvSpPr>
        <p:spPr bwMode="auto">
          <a:xfrm>
            <a:off x="1309706" y="2216953"/>
            <a:ext cx="5119086" cy="615553"/>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Product </a:t>
            </a:r>
            <a:r>
              <a:rPr lang="nl-NL" sz="1100" b="1" dirty="0">
                <a:solidFill>
                  <a:srgbClr val="0099FF"/>
                </a:solidFill>
              </a:rPr>
              <a:t>	</a:t>
            </a:r>
          </a:p>
          <a:p>
            <a:pPr indent="1270">
              <a:tabLst>
                <a:tab pos="1163638" algn="l"/>
              </a:tabLst>
            </a:pPr>
            <a:r>
              <a:rPr lang="nl-NL" sz="1100" dirty="0">
                <a:latin typeface="Arial"/>
                <a:ea typeface="ＭＳ Ｐゴシック"/>
                <a:cs typeface="Arial"/>
              </a:rPr>
              <a:t>Je maakt een schriftelijk verslag waarin onderstaande stappen terugkomen en je tot slot uitlegt op welke manier jij vrijwillige inzet in je IBS  vormgeeft. </a:t>
            </a:r>
            <a:endParaRPr lang="nl-NL" sz="1100" dirty="0">
              <a:cs typeface="Arial" charset="0"/>
            </a:endParaRPr>
          </a:p>
        </p:txBody>
      </p:sp>
      <p:sp>
        <p:nvSpPr>
          <p:cNvPr id="23" name="Text Box 14"/>
          <p:cNvSpPr txBox="1">
            <a:spLocks noChangeArrowheads="1"/>
          </p:cNvSpPr>
          <p:nvPr/>
        </p:nvSpPr>
        <p:spPr bwMode="auto">
          <a:xfrm>
            <a:off x="7762689" y="2619982"/>
            <a:ext cx="3933074"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Bijeenkomsten &amp; Tijd</a:t>
            </a:r>
          </a:p>
          <a:p>
            <a:pPr marL="0" indent="0">
              <a:defRPr/>
            </a:pPr>
            <a:r>
              <a:rPr lang="nl-NL" sz="1100" dirty="0">
                <a:ea typeface="Calibri" pitchFamily="34" charset="0"/>
                <a:cs typeface="Arial" charset="0"/>
              </a:rPr>
              <a:t>Specialisatie lessen Stad en wijk</a:t>
            </a:r>
          </a:p>
          <a:p>
            <a:pPr marL="0" indent="0">
              <a:defRPr/>
            </a:pPr>
            <a:r>
              <a:rPr lang="nl-NL" sz="1100" dirty="0">
                <a:ea typeface="Calibri" pitchFamily="34" charset="0"/>
                <a:cs typeface="Arial" charset="0"/>
              </a:rPr>
              <a:t>Deadline: </a:t>
            </a:r>
            <a:r>
              <a:rPr lang="nl-NL" sz="1100" dirty="0" err="1">
                <a:ea typeface="Calibri" pitchFamily="34" charset="0"/>
                <a:cs typeface="Arial" charset="0"/>
              </a:rPr>
              <a:t>xxxxx</a:t>
            </a:r>
            <a:endParaRPr lang="nl-NL" sz="1100" dirty="0">
              <a:ea typeface="Calibri" pitchFamily="34" charset="0"/>
              <a:cs typeface="Arial" charset="0"/>
            </a:endParaRPr>
          </a:p>
        </p:txBody>
      </p:sp>
      <p:pic>
        <p:nvPicPr>
          <p:cNvPr id="22" name="Afbeelding 21">
            <a:extLst>
              <a:ext uri="{FF2B5EF4-FFF2-40B4-BE49-F238E27FC236}">
                <a16:creationId xmlns:a16="http://schemas.microsoft.com/office/drawing/2014/main" id="{4CA5E31B-83E4-43CF-8C34-ABE2770FD6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2500" y="4497355"/>
            <a:ext cx="1535535" cy="1535535"/>
          </a:xfrm>
          <a:prstGeom prst="rect">
            <a:avLst/>
          </a:prstGeom>
        </p:spPr>
      </p:pic>
    </p:spTree>
    <p:extLst>
      <p:ext uri="{BB962C8B-B14F-4D97-AF65-F5344CB8AC3E}">
        <p14:creationId xmlns:p14="http://schemas.microsoft.com/office/powerpoint/2010/main" val="2511553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Mijn Leefomgeving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err="1">
                <a:solidFill>
                  <a:schemeClr val="accent1"/>
                </a:solidFill>
                <a:latin typeface="Arial" panose="020B0604020202020204" pitchFamily="34" charset="0"/>
                <a:cs typeface="Arial" panose="020B0604020202020204" pitchFamily="34" charset="0"/>
              </a:rPr>
              <a:t>Expertles</a:t>
            </a:r>
            <a:r>
              <a:rPr lang="nl-NL" sz="4400" b="1" dirty="0">
                <a:solidFill>
                  <a:schemeClr val="accent1"/>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1311792343"/>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dirty="0">
                          <a:solidFill>
                            <a:schemeClr val="bg2"/>
                          </a:solidFill>
                        </a:rPr>
                        <a:t>Week 1</a:t>
                      </a:r>
                      <a:endParaRPr lang="nl-NL" sz="1400" b="0" kern="1200" dirty="0">
                        <a:solidFill>
                          <a:schemeClr val="bg2"/>
                        </a:solidFill>
                        <a:latin typeface="+mn-lt"/>
                        <a:ea typeface="+mn-ea"/>
                        <a:cs typeface="+mn-cs"/>
                      </a:endParaRPr>
                    </a:p>
                  </a:txBody>
                  <a:tcPr anchor="ctr"/>
                </a:tc>
                <a:tc>
                  <a:txBody>
                    <a:bodyPr/>
                    <a:lstStyle/>
                    <a:p>
                      <a:pPr marL="0" algn="ctr" defTabSz="914400" rtl="0" eaLnBrk="1" latinLnBrk="0" hangingPunct="1"/>
                      <a:r>
                        <a:rPr lang="nl-NL" sz="1400" b="1" kern="1200" dirty="0">
                          <a:solidFill>
                            <a:schemeClr val="tx1"/>
                          </a:solidFill>
                        </a:rPr>
                        <a:t>Week 2</a:t>
                      </a:r>
                      <a:endParaRPr lang="nl-NL" sz="1400" b="1" kern="1200" dirty="0">
                        <a:solidFill>
                          <a:schemeClr val="tx1"/>
                        </a:solidFill>
                        <a:latin typeface="+mn-lt"/>
                        <a:ea typeface="+mn-ea"/>
                        <a:cs typeface="+mn-cs"/>
                      </a:endParaRPr>
                    </a:p>
                  </a:txBody>
                  <a:tcPr anchor="ctr"/>
                </a:tc>
                <a:tc>
                  <a:txBody>
                    <a:bodyPr/>
                    <a:lstStyle/>
                    <a:p>
                      <a:pPr algn="ctr"/>
                      <a:r>
                        <a:rPr lang="nl-NL" sz="1400" b="1" kern="1200">
                          <a:solidFill>
                            <a:schemeClr val="bg1">
                              <a:lumMod val="85000"/>
                            </a:schemeClr>
                          </a:solidFill>
                        </a:rPr>
                        <a:t>Week 3</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dirty="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2 van donderdag 25-11-2021</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Leerjaar 2</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dirty="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17" name="Tekstvak 16">
            <a:extLst>
              <a:ext uri="{FF2B5EF4-FFF2-40B4-BE49-F238E27FC236}">
                <a16:creationId xmlns:a16="http://schemas.microsoft.com/office/drawing/2014/main" id="{09691C16-5550-4718-A27F-1AEFEAAEF84F}"/>
              </a:ext>
            </a:extLst>
          </p:cNvPr>
          <p:cNvSpPr txBox="1"/>
          <p:nvPr/>
        </p:nvSpPr>
        <p:spPr>
          <a:xfrm>
            <a:off x="7012201" y="2516101"/>
            <a:ext cx="4341600" cy="1200329"/>
          </a:xfrm>
          <a:prstGeom prst="rect">
            <a:avLst/>
          </a:prstGeom>
          <a:noFill/>
        </p:spPr>
        <p:txBody>
          <a:bodyPr wrap="square">
            <a:spAutoFit/>
          </a:bodyPr>
          <a:lstStyle/>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Werken met vrijwilligers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&gt; de fases en ‘motiveren’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&gt; verdieping op de fases </a:t>
            </a:r>
            <a:endParaRPr lang="nl-NL" sz="2800" dirty="0"/>
          </a:p>
        </p:txBody>
      </p:sp>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Begrippen</a:t>
            </a:r>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AA2897E3-3417-4F86-871C-A49728CBBD31}"/>
              </a:ext>
            </a:extLst>
          </p:cNvPr>
          <p:cNvGraphicFramePr>
            <a:graphicFrameLocks noGrp="1"/>
          </p:cNvGraphicFramePr>
          <p:nvPr>
            <p:extLst>
              <p:ext uri="{D42A27DB-BD31-4B8C-83A1-F6EECF244321}">
                <p14:modId xmlns:p14="http://schemas.microsoft.com/office/powerpoint/2010/main" val="1114550568"/>
              </p:ext>
            </p:extLst>
          </p:nvPr>
        </p:nvGraphicFramePr>
        <p:xfrm>
          <a:off x="1240265" y="1910322"/>
          <a:ext cx="9215700" cy="1828800"/>
        </p:xfrm>
        <a:graphic>
          <a:graphicData uri="http://schemas.openxmlformats.org/drawingml/2006/table">
            <a:tbl>
              <a:tblPr firstRow="1" firstCol="1" bandRow="1">
                <a:tableStyleId>{5C22544A-7EE6-4342-B048-85BDC9FD1C3A}</a:tableStyleId>
              </a:tblPr>
              <a:tblGrid>
                <a:gridCol w="3060843">
                  <a:extLst>
                    <a:ext uri="{9D8B030D-6E8A-4147-A177-3AD203B41FA5}">
                      <a16:colId xmlns:a16="http://schemas.microsoft.com/office/drawing/2014/main" val="1416688323"/>
                    </a:ext>
                  </a:extLst>
                </a:gridCol>
                <a:gridCol w="6154857">
                  <a:extLst>
                    <a:ext uri="{9D8B030D-6E8A-4147-A177-3AD203B41FA5}">
                      <a16:colId xmlns:a16="http://schemas.microsoft.com/office/drawing/2014/main" val="2950003218"/>
                    </a:ext>
                  </a:extLst>
                </a:gridCol>
              </a:tblGrid>
              <a:tr h="0">
                <a:tc>
                  <a:txBody>
                    <a:bodyPr/>
                    <a:lstStyle/>
                    <a:p>
                      <a:r>
                        <a:rPr lang="nl-NL" sz="2000" dirty="0">
                          <a:solidFill>
                            <a:schemeClr val="bg1"/>
                          </a:solidFill>
                          <a:effectLst/>
                        </a:rPr>
                        <a:t>Thema is vrijwilligerswerk</a:t>
                      </a:r>
                      <a:endParaRPr lang="nl-NL" sz="1600" dirty="0">
                        <a:solidFill>
                          <a:schemeClr val="bg1"/>
                        </a:solidFill>
                        <a:effectLst/>
                      </a:endParaRPr>
                    </a:p>
                    <a:p>
                      <a:r>
                        <a:rPr lang="nl-NL" sz="2000" dirty="0">
                          <a:solidFill>
                            <a:schemeClr val="bg1"/>
                          </a:solidFill>
                          <a:effectLst/>
                        </a:rPr>
                        <a:t> </a:t>
                      </a:r>
                      <a:endParaRPr lang="nl-NL" sz="1600" dirty="0">
                        <a:solidFill>
                          <a:schemeClr val="bg1"/>
                        </a:solidFill>
                        <a:effectLst/>
                      </a:endParaRPr>
                    </a:p>
                    <a:p>
                      <a:r>
                        <a:rPr lang="nl-NL" sz="2000" dirty="0">
                          <a:solidFill>
                            <a:schemeClr val="bg1"/>
                          </a:solidFill>
                          <a:effectLst/>
                        </a:rPr>
                        <a:t>Koppelen aan casus Udenhout</a:t>
                      </a:r>
                      <a:endParaRPr lang="nl-NL" sz="1600" dirty="0">
                        <a:solidFill>
                          <a:schemeClr val="bg1"/>
                        </a:solidFill>
                        <a:effectLst/>
                      </a:endParaRPr>
                    </a:p>
                    <a:p>
                      <a:r>
                        <a:rPr lang="nl-NL" sz="2000" dirty="0">
                          <a:solidFill>
                            <a:schemeClr val="bg1"/>
                          </a:solidFill>
                          <a:effectLst/>
                        </a:rPr>
                        <a:t> </a:t>
                      </a:r>
                      <a:endParaRPr lang="nl-NL" sz="1600" dirty="0">
                        <a:solidFill>
                          <a:schemeClr val="bg1"/>
                        </a:solidFill>
                        <a:effectLst/>
                      </a:endParaRPr>
                    </a:p>
                    <a:p>
                      <a:r>
                        <a:rPr lang="nl-NL" sz="2000" dirty="0">
                          <a:solidFill>
                            <a:schemeClr val="bg1"/>
                          </a:solidFill>
                          <a:effectLst/>
                        </a:rPr>
                        <a:t>Intro LA  </a:t>
                      </a:r>
                      <a:endParaRPr lang="nl-NL"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2000" dirty="0">
                          <a:solidFill>
                            <a:schemeClr val="bg1"/>
                          </a:solidFill>
                          <a:effectLst/>
                        </a:rPr>
                        <a:t>Werken met vrijwilligers (werken met groepen)</a:t>
                      </a:r>
                      <a:endParaRPr lang="nl-NL" sz="1600" dirty="0">
                        <a:solidFill>
                          <a:schemeClr val="bg1"/>
                        </a:solidFill>
                        <a:effectLst/>
                      </a:endParaRPr>
                    </a:p>
                    <a:p>
                      <a:r>
                        <a:rPr lang="nl-NL" sz="2000" dirty="0">
                          <a:solidFill>
                            <a:schemeClr val="bg1"/>
                          </a:solidFill>
                          <a:effectLst/>
                        </a:rPr>
                        <a:t>&gt; de fases en ‘motiveren’ </a:t>
                      </a:r>
                      <a:endParaRPr lang="nl-NL" sz="1600" dirty="0">
                        <a:solidFill>
                          <a:schemeClr val="bg1"/>
                        </a:solidFill>
                        <a:effectLst/>
                      </a:endParaRPr>
                    </a:p>
                    <a:p>
                      <a:r>
                        <a:rPr lang="nl-NL" sz="2000" dirty="0">
                          <a:solidFill>
                            <a:schemeClr val="bg1"/>
                          </a:solidFill>
                          <a:effectLst/>
                        </a:rPr>
                        <a:t>&gt; verdieping op de fases </a:t>
                      </a:r>
                      <a:endParaRPr lang="nl-NL" sz="1600" dirty="0">
                        <a:solidFill>
                          <a:schemeClr val="bg1"/>
                        </a:solidFill>
                        <a:effectLst/>
                      </a:endParaRPr>
                    </a:p>
                    <a:p>
                      <a:r>
                        <a:rPr lang="nl-NL" sz="2000" u="sng" dirty="0">
                          <a:solidFill>
                            <a:schemeClr val="bg1"/>
                          </a:solidFill>
                          <a:effectLst/>
                          <a:hlinkClick r:id="rId2">
                            <a:extLst>
                              <a:ext uri="{A12FA001-AC4F-418D-AE19-62706E023703}">
                                <ahyp:hlinkClr xmlns:ahyp="http://schemas.microsoft.com/office/drawing/2018/hyperlinkcolor" val="tx"/>
                              </a:ext>
                            </a:extLst>
                          </a:hlinkClick>
                        </a:rPr>
                        <a:t>http://www.casusopmaat.nl/casussen/sociaal-werk/</a:t>
                      </a:r>
                      <a:r>
                        <a:rPr lang="nl-NL" sz="2000" dirty="0">
                          <a:solidFill>
                            <a:schemeClr val="bg1"/>
                          </a:solidFill>
                          <a:effectLst/>
                        </a:rPr>
                        <a:t> </a:t>
                      </a:r>
                      <a:endParaRPr lang="nl-NL" sz="1600" dirty="0">
                        <a:solidFill>
                          <a:schemeClr val="bg1"/>
                        </a:solidFill>
                        <a:effectLst/>
                      </a:endParaRPr>
                    </a:p>
                    <a:p>
                      <a:r>
                        <a:rPr lang="nl-NL" sz="2000" u="sng" dirty="0">
                          <a:solidFill>
                            <a:schemeClr val="bg1"/>
                          </a:solidFill>
                          <a:effectLst/>
                          <a:hlinkClick r:id="rId3">
                            <a:extLst>
                              <a:ext uri="{A12FA001-AC4F-418D-AE19-62706E023703}">
                                <ahyp:hlinkClr xmlns:ahyp="http://schemas.microsoft.com/office/drawing/2018/hyperlinkcolor" val="tx"/>
                              </a:ext>
                            </a:extLst>
                          </a:hlinkClick>
                        </a:rPr>
                        <a:t>https://books2search.com/storage/book_images/9789001888367_DVB.pdf</a:t>
                      </a:r>
                      <a:r>
                        <a:rPr lang="nl-NL" sz="2000" dirty="0">
                          <a:solidFill>
                            <a:schemeClr val="bg1"/>
                          </a:solidFill>
                          <a:effectLst/>
                        </a:rPr>
                        <a:t> </a:t>
                      </a:r>
                      <a:endParaRPr lang="nl-NL"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3883610"/>
                  </a:ext>
                </a:extLst>
              </a:tr>
            </a:tbl>
          </a:graphicData>
        </a:graphic>
      </p:graphicFrame>
      <p:sp>
        <p:nvSpPr>
          <p:cNvPr id="4" name="Tekstvak 3">
            <a:extLst>
              <a:ext uri="{FF2B5EF4-FFF2-40B4-BE49-F238E27FC236}">
                <a16:creationId xmlns:a16="http://schemas.microsoft.com/office/drawing/2014/main" id="{8E74F73D-0840-4FA1-9847-2D7EE5798E5E}"/>
              </a:ext>
            </a:extLst>
          </p:cNvPr>
          <p:cNvSpPr txBox="1"/>
          <p:nvPr/>
        </p:nvSpPr>
        <p:spPr>
          <a:xfrm>
            <a:off x="1143000" y="1083365"/>
            <a:ext cx="7484165" cy="584775"/>
          </a:xfrm>
          <a:prstGeom prst="rect">
            <a:avLst/>
          </a:prstGeom>
          <a:noFill/>
        </p:spPr>
        <p:txBody>
          <a:bodyPr wrap="square" rtlCol="0">
            <a:spAutoFit/>
          </a:bodyPr>
          <a:lstStyle/>
          <a:p>
            <a:r>
              <a:rPr lang="nl-NL" sz="3200" dirty="0"/>
              <a:t>Programma van vandaag: </a:t>
            </a:r>
          </a:p>
        </p:txBody>
      </p:sp>
      <p:sp>
        <p:nvSpPr>
          <p:cNvPr id="2" name="Tekstvak 1">
            <a:extLst>
              <a:ext uri="{FF2B5EF4-FFF2-40B4-BE49-F238E27FC236}">
                <a16:creationId xmlns:a16="http://schemas.microsoft.com/office/drawing/2014/main" id="{3A166966-CB86-421C-A486-4B013FBA7058}"/>
              </a:ext>
            </a:extLst>
          </p:cNvPr>
          <p:cNvSpPr txBox="1"/>
          <p:nvPr/>
        </p:nvSpPr>
        <p:spPr>
          <a:xfrm>
            <a:off x="1240265" y="4120737"/>
            <a:ext cx="7939361" cy="2308324"/>
          </a:xfrm>
          <a:prstGeom prst="rect">
            <a:avLst/>
          </a:prstGeom>
          <a:noFill/>
        </p:spPr>
        <p:txBody>
          <a:bodyPr wrap="square" rtlCol="0">
            <a:spAutoFit/>
          </a:bodyPr>
          <a:lstStyle/>
          <a:p>
            <a:r>
              <a:rPr lang="nl-NL" dirty="0"/>
              <a:t>Tijdsplanning:</a:t>
            </a:r>
          </a:p>
          <a:p>
            <a:r>
              <a:rPr lang="nl-NL" dirty="0"/>
              <a:t>9.00 blok 1</a:t>
            </a:r>
          </a:p>
          <a:p>
            <a:r>
              <a:rPr lang="nl-NL" dirty="0"/>
              <a:t>9.30 – 10.00 opdracht </a:t>
            </a:r>
          </a:p>
          <a:p>
            <a:r>
              <a:rPr lang="nl-NL" dirty="0"/>
              <a:t>10.00 – 11.00 blok 2</a:t>
            </a:r>
          </a:p>
          <a:p>
            <a:r>
              <a:rPr lang="nl-NL" dirty="0"/>
              <a:t>11.15 – 11.30 voorbereiden gesprek Katja / opdracht Udenhout </a:t>
            </a:r>
          </a:p>
          <a:p>
            <a:r>
              <a:rPr lang="nl-NL" dirty="0"/>
              <a:t>11.30 gesprek met Katja</a:t>
            </a:r>
          </a:p>
          <a:p>
            <a:r>
              <a:rPr lang="nl-NL" dirty="0"/>
              <a:t>12.00 einde les. </a:t>
            </a:r>
          </a:p>
          <a:p>
            <a:endParaRPr lang="nl-NL" dirty="0"/>
          </a:p>
        </p:txBody>
      </p:sp>
    </p:spTree>
    <p:extLst>
      <p:ext uri="{BB962C8B-B14F-4D97-AF65-F5344CB8AC3E}">
        <p14:creationId xmlns:p14="http://schemas.microsoft.com/office/powerpoint/2010/main" val="169117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4C36B4F-5380-4E0A-83F2-C4E7037D78E7}"/>
              </a:ext>
            </a:extLst>
          </p:cNvPr>
          <p:cNvSpPr/>
          <p:nvPr/>
        </p:nvSpPr>
        <p:spPr>
          <a:xfrm>
            <a:off x="765177" y="901578"/>
            <a:ext cx="7275325" cy="646331"/>
          </a:xfrm>
          <a:prstGeom prst="rect">
            <a:avLst/>
          </a:prstGeom>
        </p:spPr>
        <p:txBody>
          <a:bodyPr wrap="none">
            <a:spAutoFit/>
          </a:bodyPr>
          <a:lstStyle/>
          <a:p>
            <a:r>
              <a:rPr lang="nl-NL" sz="3600" b="1" dirty="0">
                <a:solidFill>
                  <a:schemeClr val="accent1"/>
                </a:solidFill>
              </a:rPr>
              <a:t>Methodisch werken met vrijwilligers </a:t>
            </a:r>
          </a:p>
        </p:txBody>
      </p:sp>
      <p:sp>
        <p:nvSpPr>
          <p:cNvPr id="4" name="Tekstvak 3">
            <a:extLst>
              <a:ext uri="{FF2B5EF4-FFF2-40B4-BE49-F238E27FC236}">
                <a16:creationId xmlns:a16="http://schemas.microsoft.com/office/drawing/2014/main" id="{5CC4F6A7-BCF8-4EDC-B7A6-E65605410094}"/>
              </a:ext>
            </a:extLst>
          </p:cNvPr>
          <p:cNvSpPr txBox="1"/>
          <p:nvPr/>
        </p:nvSpPr>
        <p:spPr>
          <a:xfrm>
            <a:off x="885757" y="2013287"/>
            <a:ext cx="6862714" cy="3785652"/>
          </a:xfrm>
          <a:prstGeom prst="rect">
            <a:avLst/>
          </a:prstGeom>
          <a:noFill/>
        </p:spPr>
        <p:txBody>
          <a:bodyPr wrap="square" rtlCol="0">
            <a:spAutoFit/>
          </a:bodyPr>
          <a:lstStyle/>
          <a:p>
            <a:r>
              <a:rPr lang="nl-NL" sz="2400" b="1" dirty="0"/>
              <a:t>1. Door goed Vrijwilligersbeleid te maken: </a:t>
            </a:r>
          </a:p>
          <a:p>
            <a:pPr marL="342900" indent="-342900">
              <a:buFont typeface="Arial" panose="020B0604020202020204" pitchFamily="34" charset="0"/>
              <a:buChar char="•"/>
            </a:pPr>
            <a:r>
              <a:rPr lang="nl-NL" sz="2400" i="1" dirty="0"/>
              <a:t>Visie en missie</a:t>
            </a:r>
          </a:p>
          <a:p>
            <a:pPr marL="342900" indent="-342900">
              <a:buFont typeface="Arial" panose="020B0604020202020204" pitchFamily="34" charset="0"/>
              <a:buChar char="•"/>
            </a:pPr>
            <a:r>
              <a:rPr lang="nl-NL" sz="2400" i="1" dirty="0"/>
              <a:t>Lange termijn plan</a:t>
            </a:r>
          </a:p>
          <a:p>
            <a:pPr marL="342900" indent="-342900">
              <a:buFont typeface="Arial" panose="020B0604020202020204" pitchFamily="34" charset="0"/>
              <a:buChar char="•"/>
            </a:pPr>
            <a:r>
              <a:rPr lang="nl-NL" sz="2400" dirty="0"/>
              <a:t>Vinden en binden vrijwilligers</a:t>
            </a:r>
          </a:p>
          <a:p>
            <a:pPr marL="342900" indent="-342900">
              <a:buFont typeface="Arial" panose="020B0604020202020204" pitchFamily="34" charset="0"/>
              <a:buChar char="•"/>
            </a:pPr>
            <a:r>
              <a:rPr lang="nl-NL" sz="2400" dirty="0"/>
              <a:t>Managen van verwachtingen</a:t>
            </a:r>
          </a:p>
          <a:p>
            <a:pPr marL="342900" indent="-342900">
              <a:buFont typeface="Arial" panose="020B0604020202020204" pitchFamily="34" charset="0"/>
              <a:buChar char="•"/>
            </a:pPr>
            <a:r>
              <a:rPr lang="nl-NL" sz="2400" dirty="0"/>
              <a:t>Begeleiden en structuur bieden</a:t>
            </a:r>
          </a:p>
          <a:p>
            <a:pPr marL="342900" indent="-342900">
              <a:buFont typeface="Arial" panose="020B0604020202020204" pitchFamily="34" charset="0"/>
              <a:buChar char="•"/>
            </a:pPr>
            <a:r>
              <a:rPr lang="nl-NL" sz="2400" dirty="0"/>
              <a:t>Financiën en verzekeringen </a:t>
            </a:r>
          </a:p>
          <a:p>
            <a:pPr marL="342900" indent="-342900">
              <a:buFont typeface="Arial" panose="020B0604020202020204" pitchFamily="34" charset="0"/>
              <a:buChar char="•"/>
            </a:pPr>
            <a:r>
              <a:rPr lang="nl-NL" sz="2400" dirty="0"/>
              <a:t>Communicatie</a:t>
            </a:r>
          </a:p>
          <a:p>
            <a:pPr marL="342900" indent="-342900">
              <a:buFont typeface="Arial" panose="020B0604020202020204" pitchFamily="34" charset="0"/>
              <a:buChar char="•"/>
            </a:pPr>
            <a:r>
              <a:rPr lang="nl-NL" sz="2400" dirty="0"/>
              <a:t>Samenwerking </a:t>
            </a:r>
          </a:p>
          <a:p>
            <a:pPr marL="342900" indent="-342900">
              <a:buFont typeface="Arial" panose="020B0604020202020204" pitchFamily="34" charset="0"/>
              <a:buChar char="•"/>
            </a:pPr>
            <a:r>
              <a:rPr lang="nl-NL" sz="2400" dirty="0"/>
              <a:t>Leren en ontwikkelen  </a:t>
            </a:r>
          </a:p>
        </p:txBody>
      </p:sp>
      <p:sp>
        <p:nvSpPr>
          <p:cNvPr id="5" name="Ovaal 4">
            <a:extLst>
              <a:ext uri="{FF2B5EF4-FFF2-40B4-BE49-F238E27FC236}">
                <a16:creationId xmlns:a16="http://schemas.microsoft.com/office/drawing/2014/main" id="{BF6CDFE9-773B-4B87-8CE8-62664B8D37C5}"/>
              </a:ext>
            </a:extLst>
          </p:cNvPr>
          <p:cNvSpPr/>
          <p:nvPr/>
        </p:nvSpPr>
        <p:spPr>
          <a:xfrm rot="1155718">
            <a:off x="8571153" y="446937"/>
            <a:ext cx="2073897" cy="1982233"/>
          </a:xfrm>
          <a:prstGeom prst="ellips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t>Beleid</a:t>
            </a:r>
          </a:p>
        </p:txBody>
      </p:sp>
      <p:sp>
        <p:nvSpPr>
          <p:cNvPr id="3" name="Tekstvak 2">
            <a:extLst>
              <a:ext uri="{FF2B5EF4-FFF2-40B4-BE49-F238E27FC236}">
                <a16:creationId xmlns:a16="http://schemas.microsoft.com/office/drawing/2014/main" id="{556BD192-9C7D-4854-BC89-C760B9DBEA3F}"/>
              </a:ext>
            </a:extLst>
          </p:cNvPr>
          <p:cNvSpPr txBox="1"/>
          <p:nvPr/>
        </p:nvSpPr>
        <p:spPr>
          <a:xfrm>
            <a:off x="8302243" y="5798939"/>
            <a:ext cx="3502314" cy="646331"/>
          </a:xfrm>
          <a:prstGeom prst="rect">
            <a:avLst/>
          </a:prstGeom>
          <a:solidFill>
            <a:schemeClr val="accent1">
              <a:lumMod val="20000"/>
              <a:lumOff val="80000"/>
            </a:schemeClr>
          </a:solidFill>
        </p:spPr>
        <p:txBody>
          <a:bodyPr wrap="square" rtlCol="0">
            <a:spAutoFit/>
          </a:bodyPr>
          <a:lstStyle/>
          <a:p>
            <a:r>
              <a:rPr lang="nl-NL" dirty="0"/>
              <a:t>OPDRACHT: </a:t>
            </a:r>
          </a:p>
          <a:p>
            <a:r>
              <a:rPr lang="nl-NL" dirty="0"/>
              <a:t>Wat betekent dit? </a:t>
            </a:r>
          </a:p>
        </p:txBody>
      </p:sp>
      <p:sp>
        <p:nvSpPr>
          <p:cNvPr id="6" name="Tekstvak 5">
            <a:extLst>
              <a:ext uri="{FF2B5EF4-FFF2-40B4-BE49-F238E27FC236}">
                <a16:creationId xmlns:a16="http://schemas.microsoft.com/office/drawing/2014/main" id="{9BADBD62-551C-4C6E-9CD0-72D729B8BB80}"/>
              </a:ext>
            </a:extLst>
          </p:cNvPr>
          <p:cNvSpPr txBox="1"/>
          <p:nvPr/>
        </p:nvSpPr>
        <p:spPr>
          <a:xfrm>
            <a:off x="220738" y="223961"/>
            <a:ext cx="1513059" cy="369332"/>
          </a:xfrm>
          <a:prstGeom prst="rect">
            <a:avLst/>
          </a:prstGeom>
          <a:noFill/>
        </p:spPr>
        <p:txBody>
          <a:bodyPr wrap="square" rtlCol="0">
            <a:spAutoFit/>
          </a:bodyPr>
          <a:lstStyle/>
          <a:p>
            <a:r>
              <a:rPr lang="nl-NL" dirty="0"/>
              <a:t>BLOK 1</a:t>
            </a:r>
          </a:p>
        </p:txBody>
      </p:sp>
    </p:spTree>
    <p:extLst>
      <p:ext uri="{BB962C8B-B14F-4D97-AF65-F5344CB8AC3E}">
        <p14:creationId xmlns:p14="http://schemas.microsoft.com/office/powerpoint/2010/main" val="416088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0D10F37-62C9-458E-B0C4-7EA1A437FEFE}"/>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1425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extLst>
              <p:ext uri="{D42A27DB-BD31-4B8C-83A1-F6EECF244321}">
                <p14:modId xmlns:p14="http://schemas.microsoft.com/office/powerpoint/2010/main" val="1937551318"/>
              </p:ext>
            </p:extLst>
          </p:nvPr>
        </p:nvGraphicFramePr>
        <p:xfrm>
          <a:off x="1043622" y="2011256"/>
          <a:ext cx="9752330" cy="398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03218BDD-1FB5-43DD-8B69-A251F9DAF9FA}"/>
              </a:ext>
            </a:extLst>
          </p:cNvPr>
          <p:cNvSpPr txBox="1"/>
          <p:nvPr/>
        </p:nvSpPr>
        <p:spPr>
          <a:xfrm>
            <a:off x="952500" y="857250"/>
            <a:ext cx="9934575" cy="1077218"/>
          </a:xfrm>
          <a:prstGeom prst="rect">
            <a:avLst/>
          </a:prstGeom>
          <a:noFill/>
        </p:spPr>
        <p:txBody>
          <a:bodyPr wrap="square" rtlCol="0">
            <a:spAutoFit/>
          </a:bodyPr>
          <a:lstStyle/>
          <a:p>
            <a:r>
              <a:rPr lang="nl-NL" sz="3200" dirty="0">
                <a:solidFill>
                  <a:schemeClr val="accent1"/>
                </a:solidFill>
              </a:rPr>
              <a:t>Fases in het werken met vrijwilligers </a:t>
            </a:r>
          </a:p>
          <a:p>
            <a:endParaRPr lang="nl-NL" sz="3200" dirty="0">
              <a:solidFill>
                <a:schemeClr val="accent1"/>
              </a:solidFill>
            </a:endParaRPr>
          </a:p>
        </p:txBody>
      </p:sp>
    </p:spTree>
    <p:extLst>
      <p:ext uri="{BB962C8B-B14F-4D97-AF65-F5344CB8AC3E}">
        <p14:creationId xmlns:p14="http://schemas.microsoft.com/office/powerpoint/2010/main" val="278904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699408-EEEE-4AE0-88AF-650E266BF217}"/>
              </a:ext>
            </a:extLst>
          </p:cNvPr>
          <p:cNvGrpSpPr/>
          <p:nvPr/>
        </p:nvGrpSpPr>
        <p:grpSpPr>
          <a:xfrm>
            <a:off x="1141978" y="2170392"/>
            <a:ext cx="1627711" cy="1077218"/>
            <a:chOff x="429" y="1196848"/>
            <a:chExt cx="1858961" cy="1595797"/>
          </a:xfrm>
        </p:grpSpPr>
        <p:sp>
          <p:nvSpPr>
            <p:cNvPr id="3" name="Rechthoek: afgeronde hoeken 2">
              <a:extLst>
                <a:ext uri="{FF2B5EF4-FFF2-40B4-BE49-F238E27FC236}">
                  <a16:creationId xmlns:a16="http://schemas.microsoft.com/office/drawing/2014/main" id="{ADDB2ECA-61C8-445E-A55B-CD88BC830A93}"/>
                </a:ext>
              </a:extLst>
            </p:cNvPr>
            <p:cNvSpPr/>
            <p:nvPr/>
          </p:nvSpPr>
          <p:spPr>
            <a:xfrm>
              <a:off x="429"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hthoek: afgeronde hoeken 4">
              <a:extLst>
                <a:ext uri="{FF2B5EF4-FFF2-40B4-BE49-F238E27FC236}">
                  <a16:creationId xmlns:a16="http://schemas.microsoft.com/office/drawing/2014/main" id="{295CBFA7-4B41-4592-B0E8-F47E7931926D}"/>
                </a:ext>
              </a:extLst>
            </p:cNvPr>
            <p:cNvSpPr txBox="1"/>
            <p:nvPr/>
          </p:nvSpPr>
          <p:spPr>
            <a:xfrm>
              <a:off x="78329"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Werving </a:t>
              </a:r>
            </a:p>
          </p:txBody>
        </p:sp>
      </p:grpSp>
      <p:grpSp>
        <p:nvGrpSpPr>
          <p:cNvPr id="5" name="Groep 4">
            <a:extLst>
              <a:ext uri="{FF2B5EF4-FFF2-40B4-BE49-F238E27FC236}">
                <a16:creationId xmlns:a16="http://schemas.microsoft.com/office/drawing/2014/main" id="{B6C1DDC5-5D4F-4085-96EC-8DB8B1615DED}"/>
              </a:ext>
            </a:extLst>
          </p:cNvPr>
          <p:cNvGrpSpPr/>
          <p:nvPr/>
        </p:nvGrpSpPr>
        <p:grpSpPr>
          <a:xfrm>
            <a:off x="2599211" y="3773462"/>
            <a:ext cx="1627711" cy="1077218"/>
            <a:chOff x="1973556" y="1196848"/>
            <a:chExt cx="1858961" cy="1595797"/>
          </a:xfrm>
        </p:grpSpPr>
        <p:sp>
          <p:nvSpPr>
            <p:cNvPr id="6" name="Rechthoek: afgeronde hoeken 5">
              <a:extLst>
                <a:ext uri="{FF2B5EF4-FFF2-40B4-BE49-F238E27FC236}">
                  <a16:creationId xmlns:a16="http://schemas.microsoft.com/office/drawing/2014/main" id="{8F8D3AA5-64F0-4EC3-9439-73793CC56B4C}"/>
                </a:ext>
              </a:extLst>
            </p:cNvPr>
            <p:cNvSpPr/>
            <p:nvPr/>
          </p:nvSpPr>
          <p:spPr>
            <a:xfrm>
              <a:off x="1973556"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hthoek: afgeronde hoeken 6">
              <a:extLst>
                <a:ext uri="{FF2B5EF4-FFF2-40B4-BE49-F238E27FC236}">
                  <a16:creationId xmlns:a16="http://schemas.microsoft.com/office/drawing/2014/main" id="{AD9C4CC8-0CC5-425A-9F2A-C26DF7D66E4D}"/>
                </a:ext>
              </a:extLst>
            </p:cNvPr>
            <p:cNvSpPr txBox="1"/>
            <p:nvPr/>
          </p:nvSpPr>
          <p:spPr>
            <a:xfrm>
              <a:off x="2051456" y="1274749"/>
              <a:ext cx="1665437" cy="1259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Selectie</a:t>
              </a:r>
            </a:p>
          </p:txBody>
        </p:sp>
      </p:grpSp>
      <p:grpSp>
        <p:nvGrpSpPr>
          <p:cNvPr id="11" name="Groep 10">
            <a:extLst>
              <a:ext uri="{FF2B5EF4-FFF2-40B4-BE49-F238E27FC236}">
                <a16:creationId xmlns:a16="http://schemas.microsoft.com/office/drawing/2014/main" id="{2D8F8538-7283-44E7-BB08-F386761C878A}"/>
              </a:ext>
            </a:extLst>
          </p:cNvPr>
          <p:cNvGrpSpPr/>
          <p:nvPr/>
        </p:nvGrpSpPr>
        <p:grpSpPr>
          <a:xfrm>
            <a:off x="8769740" y="2382451"/>
            <a:ext cx="1644228" cy="1029844"/>
            <a:chOff x="7851440" y="1274748"/>
            <a:chExt cx="1858961" cy="1595797"/>
          </a:xfrm>
        </p:grpSpPr>
        <p:sp>
          <p:nvSpPr>
            <p:cNvPr id="12" name="Rechthoek: afgeronde hoeken 11">
              <a:extLst>
                <a:ext uri="{FF2B5EF4-FFF2-40B4-BE49-F238E27FC236}">
                  <a16:creationId xmlns:a16="http://schemas.microsoft.com/office/drawing/2014/main" id="{66C3693A-5C25-48E6-92E1-1AD564DD21C7}"/>
                </a:ext>
              </a:extLst>
            </p:cNvPr>
            <p:cNvSpPr/>
            <p:nvPr/>
          </p:nvSpPr>
          <p:spPr>
            <a:xfrm>
              <a:off x="7851440" y="12747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hthoek: afgeronde hoeken 12">
              <a:extLst>
                <a:ext uri="{FF2B5EF4-FFF2-40B4-BE49-F238E27FC236}">
                  <a16:creationId xmlns:a16="http://schemas.microsoft.com/office/drawing/2014/main" id="{A06205F8-1737-4299-9504-1566D9A17A92}"/>
                </a:ext>
              </a:extLst>
            </p:cNvPr>
            <p:cNvSpPr txBox="1"/>
            <p:nvPr/>
          </p:nvSpPr>
          <p:spPr>
            <a:xfrm>
              <a:off x="7970839"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Belonen </a:t>
              </a:r>
            </a:p>
          </p:txBody>
        </p:sp>
      </p:grpSp>
      <p:sp>
        <p:nvSpPr>
          <p:cNvPr id="20" name="Tekstvak 19">
            <a:extLst>
              <a:ext uri="{FF2B5EF4-FFF2-40B4-BE49-F238E27FC236}">
                <a16:creationId xmlns:a16="http://schemas.microsoft.com/office/drawing/2014/main" id="{7F44B605-BB45-4EC2-83C4-117590C6FD8B}"/>
              </a:ext>
            </a:extLst>
          </p:cNvPr>
          <p:cNvSpPr txBox="1"/>
          <p:nvPr/>
        </p:nvSpPr>
        <p:spPr>
          <a:xfrm>
            <a:off x="1043545" y="451625"/>
            <a:ext cx="9934575" cy="1569660"/>
          </a:xfrm>
          <a:prstGeom prst="rect">
            <a:avLst/>
          </a:prstGeom>
          <a:noFill/>
        </p:spPr>
        <p:txBody>
          <a:bodyPr wrap="square" rtlCol="0">
            <a:spAutoFit/>
          </a:bodyPr>
          <a:lstStyle/>
          <a:p>
            <a:r>
              <a:rPr lang="nl-NL" sz="3200" dirty="0">
                <a:solidFill>
                  <a:schemeClr val="accent1"/>
                </a:solidFill>
              </a:rPr>
              <a:t>NU </a:t>
            </a:r>
          </a:p>
          <a:p>
            <a:r>
              <a:rPr lang="nl-NL" sz="3200" dirty="0">
                <a:solidFill>
                  <a:schemeClr val="accent1"/>
                </a:solidFill>
              </a:rPr>
              <a:t>Verdieping op de fases in het werken met vrijwilligers </a:t>
            </a:r>
          </a:p>
          <a:p>
            <a:endParaRPr lang="nl-NL" sz="3200" dirty="0">
              <a:solidFill>
                <a:schemeClr val="accent1"/>
              </a:solidFill>
            </a:endParaRPr>
          </a:p>
        </p:txBody>
      </p:sp>
      <p:grpSp>
        <p:nvGrpSpPr>
          <p:cNvPr id="18" name="Groep 17">
            <a:extLst>
              <a:ext uri="{FF2B5EF4-FFF2-40B4-BE49-F238E27FC236}">
                <a16:creationId xmlns:a16="http://schemas.microsoft.com/office/drawing/2014/main" id="{ED08759C-D7AD-485E-BB48-AA2904F7C0AE}"/>
              </a:ext>
            </a:extLst>
          </p:cNvPr>
          <p:cNvGrpSpPr/>
          <p:nvPr/>
        </p:nvGrpSpPr>
        <p:grpSpPr>
          <a:xfrm>
            <a:off x="5166519" y="2631101"/>
            <a:ext cx="1858961" cy="1595797"/>
            <a:chOff x="3946684" y="1196848"/>
            <a:chExt cx="1858961" cy="1595797"/>
          </a:xfrm>
        </p:grpSpPr>
        <p:sp>
          <p:nvSpPr>
            <p:cNvPr id="21" name="Rechthoek: afgeronde hoeken 20">
              <a:extLst>
                <a:ext uri="{FF2B5EF4-FFF2-40B4-BE49-F238E27FC236}">
                  <a16:creationId xmlns:a16="http://schemas.microsoft.com/office/drawing/2014/main" id="{96D14290-0937-4F7C-A40A-A44DCF2FC152}"/>
                </a:ext>
              </a:extLst>
            </p:cNvPr>
            <p:cNvSpPr/>
            <p:nvPr/>
          </p:nvSpPr>
          <p:spPr>
            <a:xfrm>
              <a:off x="3946684"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hthoek: afgeronde hoeken 4">
              <a:extLst>
                <a:ext uri="{FF2B5EF4-FFF2-40B4-BE49-F238E27FC236}">
                  <a16:creationId xmlns:a16="http://schemas.microsoft.com/office/drawing/2014/main" id="{F009599D-326F-4241-897A-80B4C41382F2}"/>
                </a:ext>
              </a:extLst>
            </p:cNvPr>
            <p:cNvSpPr txBox="1"/>
            <p:nvPr/>
          </p:nvSpPr>
          <p:spPr>
            <a:xfrm>
              <a:off x="4024584"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Inwerken </a:t>
              </a:r>
            </a:p>
          </p:txBody>
        </p:sp>
      </p:grpSp>
      <p:sp>
        <p:nvSpPr>
          <p:cNvPr id="14" name="Tekstvak 13">
            <a:extLst>
              <a:ext uri="{FF2B5EF4-FFF2-40B4-BE49-F238E27FC236}">
                <a16:creationId xmlns:a16="http://schemas.microsoft.com/office/drawing/2014/main" id="{4502C74C-1CA5-4897-99C1-B28B18874A1C}"/>
              </a:ext>
            </a:extLst>
          </p:cNvPr>
          <p:cNvSpPr txBox="1"/>
          <p:nvPr/>
        </p:nvSpPr>
        <p:spPr>
          <a:xfrm>
            <a:off x="1141978" y="5376532"/>
            <a:ext cx="9239794" cy="923330"/>
          </a:xfrm>
          <a:prstGeom prst="rect">
            <a:avLst/>
          </a:prstGeom>
          <a:solidFill>
            <a:schemeClr val="accent1">
              <a:lumMod val="20000"/>
              <a:lumOff val="80000"/>
            </a:schemeClr>
          </a:solidFill>
        </p:spPr>
        <p:txBody>
          <a:bodyPr wrap="square" rtlCol="0">
            <a:spAutoFit/>
          </a:bodyPr>
          <a:lstStyle/>
          <a:p>
            <a:pPr algn="ctr"/>
            <a:r>
              <a:rPr lang="nl-NL" dirty="0"/>
              <a:t>OPDRACHT </a:t>
            </a:r>
          </a:p>
          <a:p>
            <a:pPr algn="ctr"/>
            <a:r>
              <a:rPr lang="nl-NL" dirty="0"/>
              <a:t>Ga op zoek naar voorbeelden, werkvormen en belangrijke dingen die ervoor zorgen dat deze stappen goed lukken. Neem ‘ons’ project in Udenhout als uitgangspunt. </a:t>
            </a:r>
          </a:p>
        </p:txBody>
      </p:sp>
    </p:spTree>
    <p:extLst>
      <p:ext uri="{BB962C8B-B14F-4D97-AF65-F5344CB8AC3E}">
        <p14:creationId xmlns:p14="http://schemas.microsoft.com/office/powerpoint/2010/main" val="3059994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A38C063-BAE1-4407-80FB-25BBC0045827}"/>
              </a:ext>
            </a:extLst>
          </p:cNvPr>
          <p:cNvSpPr txBox="1"/>
          <p:nvPr/>
        </p:nvSpPr>
        <p:spPr>
          <a:xfrm>
            <a:off x="2856682" y="1730303"/>
            <a:ext cx="7424530" cy="523220"/>
          </a:xfrm>
          <a:prstGeom prst="rect">
            <a:avLst/>
          </a:prstGeom>
          <a:noFill/>
        </p:spPr>
        <p:txBody>
          <a:bodyPr wrap="square" rtlCol="0">
            <a:spAutoFit/>
          </a:bodyPr>
          <a:lstStyle/>
          <a:p>
            <a:r>
              <a:rPr lang="nl-NL" sz="2800" dirty="0"/>
              <a:t>Gesprekken voeren </a:t>
            </a:r>
          </a:p>
        </p:txBody>
      </p:sp>
      <p:grpSp>
        <p:nvGrpSpPr>
          <p:cNvPr id="4" name="Groep 3">
            <a:extLst>
              <a:ext uri="{FF2B5EF4-FFF2-40B4-BE49-F238E27FC236}">
                <a16:creationId xmlns:a16="http://schemas.microsoft.com/office/drawing/2014/main" id="{76B6D5C4-B39F-4DF5-B722-D320880BCFAF}"/>
              </a:ext>
            </a:extLst>
          </p:cNvPr>
          <p:cNvGrpSpPr/>
          <p:nvPr/>
        </p:nvGrpSpPr>
        <p:grpSpPr>
          <a:xfrm>
            <a:off x="919821" y="735626"/>
            <a:ext cx="1858961" cy="1595797"/>
            <a:chOff x="5919811" y="1196848"/>
            <a:chExt cx="1858961" cy="1595797"/>
          </a:xfrm>
        </p:grpSpPr>
        <p:sp>
          <p:nvSpPr>
            <p:cNvPr id="5" name="Rechthoek: afgeronde hoeken 4">
              <a:extLst>
                <a:ext uri="{FF2B5EF4-FFF2-40B4-BE49-F238E27FC236}">
                  <a16:creationId xmlns:a16="http://schemas.microsoft.com/office/drawing/2014/main" id="{4BDE2FF7-EC1D-4AA5-B9F0-BE1C3CECB348}"/>
                </a:ext>
              </a:extLst>
            </p:cNvPr>
            <p:cNvSpPr/>
            <p:nvPr/>
          </p:nvSpPr>
          <p:spPr>
            <a:xfrm>
              <a:off x="5919811"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hthoek: afgeronde hoeken 10">
              <a:extLst>
                <a:ext uri="{FF2B5EF4-FFF2-40B4-BE49-F238E27FC236}">
                  <a16:creationId xmlns:a16="http://schemas.microsoft.com/office/drawing/2014/main" id="{3541F088-5F23-42A3-B774-BC01F0835B0C}"/>
                </a:ext>
              </a:extLst>
            </p:cNvPr>
            <p:cNvSpPr txBox="1"/>
            <p:nvPr/>
          </p:nvSpPr>
          <p:spPr>
            <a:xfrm>
              <a:off x="5997711"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grpSp>
      <p:pic>
        <p:nvPicPr>
          <p:cNvPr id="1028" name="Picture 4" descr="Geen fotobeschrijving beschikbaar.">
            <a:extLst>
              <a:ext uri="{FF2B5EF4-FFF2-40B4-BE49-F238E27FC236}">
                <a16:creationId xmlns:a16="http://schemas.microsoft.com/office/drawing/2014/main" id="{958CC77E-45B3-49AB-B9D1-A3BFA6227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13526"/>
            <a:ext cx="5368652" cy="512769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5D726E5-5210-4CF0-8197-8E2AAACDAEA8}"/>
              </a:ext>
            </a:extLst>
          </p:cNvPr>
          <p:cNvSpPr txBox="1"/>
          <p:nvPr/>
        </p:nvSpPr>
        <p:spPr>
          <a:xfrm>
            <a:off x="215927" y="196827"/>
            <a:ext cx="1633374" cy="369332"/>
          </a:xfrm>
          <a:prstGeom prst="rect">
            <a:avLst/>
          </a:prstGeom>
          <a:noFill/>
        </p:spPr>
        <p:txBody>
          <a:bodyPr wrap="square" rtlCol="0">
            <a:spAutoFit/>
          </a:bodyPr>
          <a:lstStyle/>
          <a:p>
            <a:r>
              <a:rPr lang="nl-NL" dirty="0"/>
              <a:t>Blok 2</a:t>
            </a:r>
          </a:p>
        </p:txBody>
      </p:sp>
    </p:spTree>
    <p:extLst>
      <p:ext uri="{BB962C8B-B14F-4D97-AF65-F5344CB8AC3E}">
        <p14:creationId xmlns:p14="http://schemas.microsoft.com/office/powerpoint/2010/main" val="9190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182D357-69D6-4ECD-AEEB-E79D61C35AF5}"/>
              </a:ext>
            </a:extLst>
          </p:cNvPr>
          <p:cNvSpPr txBox="1"/>
          <p:nvPr/>
        </p:nvSpPr>
        <p:spPr>
          <a:xfrm>
            <a:off x="1098725" y="824948"/>
            <a:ext cx="6276110" cy="1323439"/>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nl-NL" b="1" dirty="0"/>
              <a:t>OPDRACHT</a:t>
            </a:r>
          </a:p>
          <a:p>
            <a:r>
              <a:rPr lang="nl-NL" sz="4400" dirty="0"/>
              <a:t>Casussen bespreken</a:t>
            </a:r>
          </a:p>
          <a:p>
            <a:endParaRPr lang="nl-NL" dirty="0"/>
          </a:p>
        </p:txBody>
      </p:sp>
    </p:spTree>
    <p:extLst>
      <p:ext uri="{BB962C8B-B14F-4D97-AF65-F5344CB8AC3E}">
        <p14:creationId xmlns:p14="http://schemas.microsoft.com/office/powerpoint/2010/main" val="305911028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8F0125-81F7-471D-9584-C0D8B082B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9B5A41-DF27-469D-B37B-4AF0423BD05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2C1FA16-2EB9-4205-A58B-E400A09132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596</Words>
  <Application>Microsoft Office PowerPoint</Application>
  <PresentationFormat>Breedbeeld</PresentationFormat>
  <Paragraphs>110</Paragraphs>
  <Slides>12</Slides>
  <Notes>0</Notes>
  <HiddenSlides>0</HiddenSlides>
  <MMClips>1</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12</vt:i4>
      </vt:variant>
    </vt:vector>
  </HeadingPairs>
  <TitlesOfParts>
    <vt:vector size="17" baseType="lpstr">
      <vt:lpstr>Arial</vt:lpstr>
      <vt:lpstr>Calibri</vt:lpstr>
      <vt:lpstr>Calibri Light</vt:lpstr>
      <vt:lpstr>Kantoorthema</vt:lpstr>
      <vt:lpstr>Office Theme</vt:lpstr>
      <vt:lpstr>Goedemorgen!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Udenhout </vt:lpstr>
      <vt:lpstr>LA 1 Stad en wijk</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Pascalle Cup</dc:creator>
  <cp:lastModifiedBy>Pascalle Cup</cp:lastModifiedBy>
  <cp:revision>1</cp:revision>
  <dcterms:created xsi:type="dcterms:W3CDTF">2021-11-15T15:15:55Z</dcterms:created>
  <dcterms:modified xsi:type="dcterms:W3CDTF">2021-11-24T13:22:05Z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